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1" r:id="rId2"/>
    <p:sldId id="325" r:id="rId3"/>
    <p:sldId id="306" r:id="rId4"/>
    <p:sldId id="323" r:id="rId5"/>
    <p:sldId id="326" r:id="rId6"/>
    <p:sldId id="309" r:id="rId7"/>
    <p:sldId id="324" r:id="rId8"/>
    <p:sldId id="315" r:id="rId9"/>
  </p:sldIdLst>
  <p:sldSz cx="14255750" cy="10691813"/>
  <p:notesSz cx="14255750" cy="10691813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3" userDrawn="1">
          <p15:clr>
            <a:srgbClr val="A4A3A4"/>
          </p15:clr>
        </p15:guide>
        <p15:guide id="2" pos="14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48BF73"/>
    <a:srgbClr val="217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3883" autoAdjust="0"/>
  </p:normalViewPr>
  <p:slideViewPr>
    <p:cSldViewPr>
      <p:cViewPr varScale="1">
        <p:scale>
          <a:sx n="74" d="100"/>
          <a:sy n="74" d="100"/>
        </p:scale>
        <p:origin x="1476" y="78"/>
      </p:cViewPr>
      <p:guideLst>
        <p:guide orient="horz" pos="3413"/>
        <p:guide pos="1496"/>
      </p:guideLst>
    </p:cSldViewPr>
  </p:slideViewPr>
  <p:outlineViewPr>
    <p:cViewPr>
      <p:scale>
        <a:sx n="33" d="100"/>
        <a:sy n="33" d="100"/>
      </p:scale>
      <p:origin x="0" y="-41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7696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8075613" y="0"/>
            <a:ext cx="6176962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6622E-7257-4BC8-A9E3-09168EE08C80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22813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425575" y="5145088"/>
            <a:ext cx="114046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617696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8075613" y="10155238"/>
            <a:ext cx="6176962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0C6B5-B2A0-41AF-B8DB-221F369B59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3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0C6B5-B2A0-41AF-B8DB-221F369B596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074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5D448-250A-4128-97E0-1A984D3BBAC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557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5D448-250A-4128-97E0-1A984D3BBAC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147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5D448-250A-4128-97E0-1A984D3BBAC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22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0C6B5-B2A0-41AF-B8DB-221F369B596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03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r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 bwMode="white">
          <a:xfrm>
            <a:off x="0" y="-25241"/>
            <a:ext cx="14255750" cy="107422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862198" y="2642693"/>
            <a:ext cx="11330240" cy="2769989"/>
          </a:xfr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60096" y="1706027"/>
            <a:ext cx="336394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black">
          <a:xfrm>
            <a:off x="7942880" y="1670992"/>
            <a:ext cx="41861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Subtitle 2"/>
          <p:cNvSpPr>
            <a:spLocks noGrp="1"/>
          </p:cNvSpPr>
          <p:nvPr>
            <p:ph type="subTitle" idx="12"/>
          </p:nvPr>
        </p:nvSpPr>
        <p:spPr bwMode="black">
          <a:xfrm>
            <a:off x="864568" y="5936542"/>
            <a:ext cx="11315169" cy="609398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</a:defRPr>
            </a:lvl1pPr>
            <a:lvl2pPr marL="712775" indent="0" algn="ctr">
              <a:buNone/>
              <a:defRPr sz="3100"/>
            </a:lvl2pPr>
            <a:lvl3pPr marL="1425550" indent="0" algn="ctr">
              <a:buNone/>
              <a:defRPr sz="2800"/>
            </a:lvl3pPr>
            <a:lvl4pPr marL="2138324" indent="0" algn="ctr">
              <a:buNone/>
              <a:defRPr sz="2500"/>
            </a:lvl4pPr>
            <a:lvl5pPr marL="2851099" indent="0" algn="ctr">
              <a:buNone/>
              <a:defRPr sz="2500"/>
            </a:lvl5pPr>
            <a:lvl6pPr marL="3563874" indent="0" algn="ctr">
              <a:buNone/>
              <a:defRPr sz="2500"/>
            </a:lvl6pPr>
            <a:lvl7pPr marL="4276649" indent="0" algn="ctr">
              <a:buNone/>
              <a:defRPr sz="2500"/>
            </a:lvl7pPr>
            <a:lvl8pPr marL="4989424" indent="0" algn="ctr">
              <a:buNone/>
              <a:defRPr sz="2500"/>
            </a:lvl8pPr>
            <a:lvl9pPr marL="5702198" indent="0" algn="ctr">
              <a:buNone/>
              <a:defRPr sz="25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cxnSp>
        <p:nvCxnSpPr>
          <p:cNvPr id="36" name="Connecteur droit 35"/>
          <p:cNvCxnSpPr>
            <a:cxnSpLocks/>
          </p:cNvCxnSpPr>
          <p:nvPr userDrawn="1"/>
        </p:nvCxnSpPr>
        <p:spPr bwMode="black">
          <a:xfrm>
            <a:off x="435782" y="9418865"/>
            <a:ext cx="1335680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du numéro de diapositive 5"/>
          <p:cNvSpPr>
            <a:spLocks noGrp="1"/>
          </p:cNvSpPr>
          <p:nvPr>
            <p:ph type="sldNum" sz="quarter" idx="13"/>
          </p:nvPr>
        </p:nvSpPr>
        <p:spPr bwMode="black">
          <a:xfrm>
            <a:off x="11701105" y="9532779"/>
            <a:ext cx="2091479" cy="430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/>
          </a:p>
        </p:txBody>
      </p:sp>
      <p:pic>
        <p:nvPicPr>
          <p:cNvPr id="2051" name="Picture 3" descr="C:\Users\deffrasnes-c\Desktop\1-OUTILS COM\OUTILS\Pattern\Pattern-filigrane-CMJN - Copie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 rot="5400000">
            <a:off x="6783982" y="-6818476"/>
            <a:ext cx="660404" cy="14255749"/>
          </a:xfrm>
          <a:prstGeom prst="rect">
            <a:avLst/>
          </a:prstGeom>
          <a:noFill/>
        </p:spPr>
      </p:pic>
      <p:cxnSp>
        <p:nvCxnSpPr>
          <p:cNvPr id="40" name="Connecteur droit 39"/>
          <p:cNvCxnSpPr>
            <a:cxnSpLocks/>
          </p:cNvCxnSpPr>
          <p:nvPr userDrawn="1"/>
        </p:nvCxnSpPr>
        <p:spPr bwMode="black">
          <a:xfrm flipV="1">
            <a:off x="583324" y="2614668"/>
            <a:ext cx="0" cy="3976632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4"/>
          <p:cNvGrpSpPr>
            <a:grpSpLocks noChangeAspect="1"/>
          </p:cNvGrpSpPr>
          <p:nvPr userDrawn="1"/>
        </p:nvGrpSpPr>
        <p:grpSpPr bwMode="black">
          <a:xfrm>
            <a:off x="430837" y="9680521"/>
            <a:ext cx="2305048" cy="591776"/>
            <a:chOff x="2131" y="919"/>
            <a:chExt cx="3529" cy="906"/>
          </a:xfrm>
          <a:solidFill>
            <a:schemeClr val="bg1"/>
          </a:solidFill>
        </p:grpSpPr>
        <p:sp>
          <p:nvSpPr>
            <p:cNvPr id="16" name="Freeform 5"/>
            <p:cNvSpPr/>
            <p:nvPr userDrawn="1"/>
          </p:nvSpPr>
          <p:spPr bwMode="black">
            <a:xfrm>
              <a:off x="2131" y="1440"/>
              <a:ext cx="709" cy="385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7" name="Freeform 6"/>
            <p:cNvSpPr/>
            <p:nvPr userDrawn="1"/>
          </p:nvSpPr>
          <p:spPr bwMode="black">
            <a:xfrm>
              <a:off x="3107" y="939"/>
              <a:ext cx="300" cy="359"/>
            </a:xfrm>
            <a:custGeom>
              <a:avLst/>
              <a:gdLst>
                <a:gd name="T0" fmla="*/ 59 w 300"/>
                <a:gd name="T1" fmla="*/ 91 h 359"/>
                <a:gd name="T2" fmla="*/ 59 w 300"/>
                <a:gd name="T3" fmla="*/ 359 h 359"/>
                <a:gd name="T4" fmla="*/ 0 w 300"/>
                <a:gd name="T5" fmla="*/ 359 h 359"/>
                <a:gd name="T6" fmla="*/ 0 w 300"/>
                <a:gd name="T7" fmla="*/ 0 h 359"/>
                <a:gd name="T8" fmla="*/ 72 w 300"/>
                <a:gd name="T9" fmla="*/ 0 h 359"/>
                <a:gd name="T10" fmla="*/ 228 w 300"/>
                <a:gd name="T11" fmla="*/ 262 h 359"/>
                <a:gd name="T12" fmla="*/ 243 w 300"/>
                <a:gd name="T13" fmla="*/ 296 h 359"/>
                <a:gd name="T14" fmla="*/ 242 w 300"/>
                <a:gd name="T15" fmla="*/ 259 h 359"/>
                <a:gd name="T16" fmla="*/ 242 w 300"/>
                <a:gd name="T17" fmla="*/ 0 h 359"/>
                <a:gd name="T18" fmla="*/ 300 w 300"/>
                <a:gd name="T19" fmla="*/ 0 h 359"/>
                <a:gd name="T20" fmla="*/ 300 w 300"/>
                <a:gd name="T21" fmla="*/ 359 h 359"/>
                <a:gd name="T22" fmla="*/ 233 w 300"/>
                <a:gd name="T23" fmla="*/ 359 h 359"/>
                <a:gd name="T24" fmla="*/ 71 w 300"/>
                <a:gd name="T25" fmla="*/ 87 h 359"/>
                <a:gd name="T26" fmla="*/ 56 w 300"/>
                <a:gd name="T27" fmla="*/ 57 h 359"/>
                <a:gd name="T28" fmla="*/ 59 w 300"/>
                <a:gd name="T29" fmla="*/ 9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359" extrusionOk="0">
                  <a:moveTo>
                    <a:pt x="59" y="91"/>
                  </a:moveTo>
                  <a:lnTo>
                    <a:pt x="59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28" y="262"/>
                  </a:lnTo>
                  <a:lnTo>
                    <a:pt x="243" y="296"/>
                  </a:lnTo>
                  <a:lnTo>
                    <a:pt x="242" y="259"/>
                  </a:lnTo>
                  <a:lnTo>
                    <a:pt x="242" y="0"/>
                  </a:lnTo>
                  <a:lnTo>
                    <a:pt x="300" y="0"/>
                  </a:lnTo>
                  <a:lnTo>
                    <a:pt x="300" y="359"/>
                  </a:lnTo>
                  <a:lnTo>
                    <a:pt x="233" y="359"/>
                  </a:lnTo>
                  <a:lnTo>
                    <a:pt x="71" y="87"/>
                  </a:lnTo>
                  <a:lnTo>
                    <a:pt x="56" y="57"/>
                  </a:lnTo>
                  <a:lnTo>
                    <a:pt x="59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black">
            <a:xfrm>
              <a:off x="3466" y="1017"/>
              <a:ext cx="297" cy="287"/>
            </a:xfrm>
            <a:custGeom>
              <a:avLst/>
              <a:gdLst>
                <a:gd name="T0" fmla="*/ 57 w 198"/>
                <a:gd name="T1" fmla="*/ 191 h 191"/>
                <a:gd name="T2" fmla="*/ 15 w 198"/>
                <a:gd name="T3" fmla="*/ 178 h 191"/>
                <a:gd name="T4" fmla="*/ 0 w 198"/>
                <a:gd name="T5" fmla="*/ 145 h 191"/>
                <a:gd name="T6" fmla="*/ 6 w 198"/>
                <a:gd name="T7" fmla="*/ 119 h 191"/>
                <a:gd name="T8" fmla="*/ 23 w 198"/>
                <a:gd name="T9" fmla="*/ 103 h 191"/>
                <a:gd name="T10" fmla="*/ 47 w 198"/>
                <a:gd name="T11" fmla="*/ 93 h 191"/>
                <a:gd name="T12" fmla="*/ 84 w 198"/>
                <a:gd name="T13" fmla="*/ 83 h 191"/>
                <a:gd name="T14" fmla="*/ 119 w 198"/>
                <a:gd name="T15" fmla="*/ 73 h 191"/>
                <a:gd name="T16" fmla="*/ 128 w 198"/>
                <a:gd name="T17" fmla="*/ 57 h 191"/>
                <a:gd name="T18" fmla="*/ 120 w 198"/>
                <a:gd name="T19" fmla="*/ 39 h 191"/>
                <a:gd name="T20" fmla="*/ 91 w 198"/>
                <a:gd name="T21" fmla="*/ 32 h 191"/>
                <a:gd name="T22" fmla="*/ 58 w 198"/>
                <a:gd name="T23" fmla="*/ 42 h 191"/>
                <a:gd name="T24" fmla="*/ 40 w 198"/>
                <a:gd name="T25" fmla="*/ 69 h 191"/>
                <a:gd name="T26" fmla="*/ 4 w 198"/>
                <a:gd name="T27" fmla="*/ 58 h 191"/>
                <a:gd name="T28" fmla="*/ 39 w 198"/>
                <a:gd name="T29" fmla="*/ 15 h 191"/>
                <a:gd name="T30" fmla="*/ 92 w 198"/>
                <a:gd name="T31" fmla="*/ 0 h 191"/>
                <a:gd name="T32" fmla="*/ 146 w 198"/>
                <a:gd name="T33" fmla="*/ 17 h 191"/>
                <a:gd name="T34" fmla="*/ 166 w 198"/>
                <a:gd name="T35" fmla="*/ 66 h 191"/>
                <a:gd name="T36" fmla="*/ 166 w 198"/>
                <a:gd name="T37" fmla="*/ 135 h 191"/>
                <a:gd name="T38" fmla="*/ 171 w 198"/>
                <a:gd name="T39" fmla="*/ 155 h 191"/>
                <a:gd name="T40" fmla="*/ 185 w 198"/>
                <a:gd name="T41" fmla="*/ 160 h 191"/>
                <a:gd name="T42" fmla="*/ 192 w 198"/>
                <a:gd name="T43" fmla="*/ 159 h 191"/>
                <a:gd name="T44" fmla="*/ 198 w 198"/>
                <a:gd name="T45" fmla="*/ 157 h 191"/>
                <a:gd name="T46" fmla="*/ 198 w 198"/>
                <a:gd name="T47" fmla="*/ 184 h 191"/>
                <a:gd name="T48" fmla="*/ 186 w 198"/>
                <a:gd name="T49" fmla="*/ 188 h 191"/>
                <a:gd name="T50" fmla="*/ 170 w 198"/>
                <a:gd name="T51" fmla="*/ 190 h 191"/>
                <a:gd name="T52" fmla="*/ 139 w 198"/>
                <a:gd name="T53" fmla="*/ 179 h 191"/>
                <a:gd name="T54" fmla="*/ 129 w 198"/>
                <a:gd name="T55" fmla="*/ 143 h 191"/>
                <a:gd name="T56" fmla="*/ 101 w 198"/>
                <a:gd name="T57" fmla="*/ 178 h 191"/>
                <a:gd name="T58" fmla="*/ 57 w 198"/>
                <a:gd name="T59" fmla="*/ 191 h 191"/>
                <a:gd name="T60" fmla="*/ 72 w 198"/>
                <a:gd name="T61" fmla="*/ 161 h 191"/>
                <a:gd name="T62" fmla="*/ 95 w 198"/>
                <a:gd name="T63" fmla="*/ 156 h 191"/>
                <a:gd name="T64" fmla="*/ 113 w 198"/>
                <a:gd name="T65" fmla="*/ 143 h 191"/>
                <a:gd name="T66" fmla="*/ 125 w 198"/>
                <a:gd name="T67" fmla="*/ 124 h 191"/>
                <a:gd name="T68" fmla="*/ 130 w 198"/>
                <a:gd name="T69" fmla="*/ 101 h 191"/>
                <a:gd name="T70" fmla="*/ 130 w 198"/>
                <a:gd name="T71" fmla="*/ 88 h 191"/>
                <a:gd name="T72" fmla="*/ 116 w 198"/>
                <a:gd name="T73" fmla="*/ 98 h 191"/>
                <a:gd name="T74" fmla="*/ 88 w 198"/>
                <a:gd name="T75" fmla="*/ 105 h 191"/>
                <a:gd name="T76" fmla="*/ 52 w 198"/>
                <a:gd name="T77" fmla="*/ 117 h 191"/>
                <a:gd name="T78" fmla="*/ 40 w 198"/>
                <a:gd name="T79" fmla="*/ 138 h 191"/>
                <a:gd name="T80" fmla="*/ 48 w 198"/>
                <a:gd name="T81" fmla="*/ 155 h 191"/>
                <a:gd name="T82" fmla="*/ 72 w 198"/>
                <a:gd name="T83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91" extrusionOk="0">
                  <a:moveTo>
                    <a:pt x="57" y="191"/>
                  </a:moveTo>
                  <a:cubicBezTo>
                    <a:pt x="39" y="191"/>
                    <a:pt x="25" y="187"/>
                    <a:pt x="15" y="178"/>
                  </a:cubicBezTo>
                  <a:cubicBezTo>
                    <a:pt x="5" y="170"/>
                    <a:pt x="0" y="159"/>
                    <a:pt x="0" y="145"/>
                  </a:cubicBezTo>
                  <a:cubicBezTo>
                    <a:pt x="0" y="134"/>
                    <a:pt x="2" y="126"/>
                    <a:pt x="6" y="119"/>
                  </a:cubicBezTo>
                  <a:cubicBezTo>
                    <a:pt x="10" y="113"/>
                    <a:pt x="16" y="107"/>
                    <a:pt x="23" y="103"/>
                  </a:cubicBezTo>
                  <a:cubicBezTo>
                    <a:pt x="29" y="99"/>
                    <a:pt x="37" y="95"/>
                    <a:pt x="47" y="93"/>
                  </a:cubicBezTo>
                  <a:cubicBezTo>
                    <a:pt x="56" y="90"/>
                    <a:pt x="69" y="87"/>
                    <a:pt x="84" y="83"/>
                  </a:cubicBezTo>
                  <a:cubicBezTo>
                    <a:pt x="101" y="80"/>
                    <a:pt x="112" y="76"/>
                    <a:pt x="119" y="73"/>
                  </a:cubicBezTo>
                  <a:cubicBezTo>
                    <a:pt x="125" y="69"/>
                    <a:pt x="128" y="64"/>
                    <a:pt x="128" y="57"/>
                  </a:cubicBezTo>
                  <a:cubicBezTo>
                    <a:pt x="128" y="50"/>
                    <a:pt x="126" y="45"/>
                    <a:pt x="120" y="39"/>
                  </a:cubicBezTo>
                  <a:cubicBezTo>
                    <a:pt x="114" y="34"/>
                    <a:pt x="105" y="32"/>
                    <a:pt x="91" y="32"/>
                  </a:cubicBezTo>
                  <a:cubicBezTo>
                    <a:pt x="77" y="32"/>
                    <a:pt x="67" y="35"/>
                    <a:pt x="58" y="42"/>
                  </a:cubicBezTo>
                  <a:cubicBezTo>
                    <a:pt x="50" y="48"/>
                    <a:pt x="44" y="57"/>
                    <a:pt x="40" y="6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1" y="39"/>
                    <a:pt x="23" y="24"/>
                    <a:pt x="39" y="15"/>
                  </a:cubicBezTo>
                  <a:cubicBezTo>
                    <a:pt x="54" y="5"/>
                    <a:pt x="72" y="0"/>
                    <a:pt x="92" y="0"/>
                  </a:cubicBezTo>
                  <a:cubicBezTo>
                    <a:pt x="115" y="0"/>
                    <a:pt x="133" y="6"/>
                    <a:pt x="146" y="17"/>
                  </a:cubicBezTo>
                  <a:cubicBezTo>
                    <a:pt x="160" y="28"/>
                    <a:pt x="166" y="44"/>
                    <a:pt x="166" y="66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6" y="145"/>
                    <a:pt x="168" y="151"/>
                    <a:pt x="171" y="155"/>
                  </a:cubicBezTo>
                  <a:cubicBezTo>
                    <a:pt x="174" y="158"/>
                    <a:pt x="179" y="160"/>
                    <a:pt x="185" y="160"/>
                  </a:cubicBezTo>
                  <a:cubicBezTo>
                    <a:pt x="187" y="160"/>
                    <a:pt x="190" y="159"/>
                    <a:pt x="192" y="159"/>
                  </a:cubicBezTo>
                  <a:cubicBezTo>
                    <a:pt x="194" y="159"/>
                    <a:pt x="196" y="158"/>
                    <a:pt x="198" y="157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5" y="185"/>
                    <a:pt x="191" y="187"/>
                    <a:pt x="186" y="188"/>
                  </a:cubicBezTo>
                  <a:cubicBezTo>
                    <a:pt x="181" y="190"/>
                    <a:pt x="176" y="190"/>
                    <a:pt x="170" y="190"/>
                  </a:cubicBezTo>
                  <a:cubicBezTo>
                    <a:pt x="156" y="190"/>
                    <a:pt x="145" y="187"/>
                    <a:pt x="139" y="179"/>
                  </a:cubicBezTo>
                  <a:cubicBezTo>
                    <a:pt x="132" y="172"/>
                    <a:pt x="129" y="160"/>
                    <a:pt x="129" y="143"/>
                  </a:cubicBezTo>
                  <a:cubicBezTo>
                    <a:pt x="123" y="158"/>
                    <a:pt x="114" y="170"/>
                    <a:pt x="101" y="178"/>
                  </a:cubicBezTo>
                  <a:cubicBezTo>
                    <a:pt x="88" y="187"/>
                    <a:pt x="74" y="191"/>
                    <a:pt x="57" y="191"/>
                  </a:cubicBezTo>
                  <a:close/>
                  <a:moveTo>
                    <a:pt x="72" y="161"/>
                  </a:moveTo>
                  <a:cubicBezTo>
                    <a:pt x="80" y="161"/>
                    <a:pt x="88" y="159"/>
                    <a:pt x="95" y="156"/>
                  </a:cubicBezTo>
                  <a:cubicBezTo>
                    <a:pt x="102" y="153"/>
                    <a:pt x="108" y="148"/>
                    <a:pt x="113" y="143"/>
                  </a:cubicBezTo>
                  <a:cubicBezTo>
                    <a:pt x="118" y="137"/>
                    <a:pt x="122" y="131"/>
                    <a:pt x="125" y="124"/>
                  </a:cubicBezTo>
                  <a:cubicBezTo>
                    <a:pt x="128" y="116"/>
                    <a:pt x="130" y="109"/>
                    <a:pt x="130" y="101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27" y="92"/>
                    <a:pt x="122" y="95"/>
                    <a:pt x="116" y="98"/>
                  </a:cubicBezTo>
                  <a:cubicBezTo>
                    <a:pt x="109" y="100"/>
                    <a:pt x="100" y="103"/>
                    <a:pt x="88" y="105"/>
                  </a:cubicBezTo>
                  <a:cubicBezTo>
                    <a:pt x="72" y="109"/>
                    <a:pt x="60" y="113"/>
                    <a:pt x="52" y="117"/>
                  </a:cubicBezTo>
                  <a:cubicBezTo>
                    <a:pt x="44" y="122"/>
                    <a:pt x="40" y="129"/>
                    <a:pt x="40" y="138"/>
                  </a:cubicBezTo>
                  <a:cubicBezTo>
                    <a:pt x="40" y="145"/>
                    <a:pt x="42" y="151"/>
                    <a:pt x="48" y="155"/>
                  </a:cubicBezTo>
                  <a:cubicBezTo>
                    <a:pt x="54" y="159"/>
                    <a:pt x="62" y="161"/>
                    <a:pt x="72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" name="Freeform 8"/>
            <p:cNvSpPr/>
            <p:nvPr userDrawn="1"/>
          </p:nvSpPr>
          <p:spPr bwMode="black">
            <a:xfrm>
              <a:off x="3804" y="1017"/>
              <a:ext cx="259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4 h 187"/>
                <a:gd name="T4" fmla="*/ 40 w 172"/>
                <a:gd name="T5" fmla="*/ 4 h 187"/>
                <a:gd name="T6" fmla="*/ 40 w 172"/>
                <a:gd name="T7" fmla="*/ 47 h 187"/>
                <a:gd name="T8" fmla="*/ 65 w 172"/>
                <a:gd name="T9" fmla="*/ 12 h 187"/>
                <a:gd name="T10" fmla="*/ 105 w 172"/>
                <a:gd name="T11" fmla="*/ 0 h 187"/>
                <a:gd name="T12" fmla="*/ 154 w 172"/>
                <a:gd name="T13" fmla="*/ 21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8 h 187"/>
                <a:gd name="T24" fmla="*/ 88 w 172"/>
                <a:gd name="T25" fmla="*/ 33 h 187"/>
                <a:gd name="T26" fmla="*/ 53 w 172"/>
                <a:gd name="T27" fmla="*/ 50 h 187"/>
                <a:gd name="T28" fmla="*/ 40 w 172"/>
                <a:gd name="T29" fmla="*/ 97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2"/>
                    <a:pt x="54" y="20"/>
                    <a:pt x="65" y="12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4" y="21"/>
                  </a:cubicBezTo>
                  <a:cubicBezTo>
                    <a:pt x="166" y="35"/>
                    <a:pt x="172" y="53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70"/>
                    <a:pt x="129" y="57"/>
                    <a:pt x="122" y="48"/>
                  </a:cubicBezTo>
                  <a:cubicBezTo>
                    <a:pt x="115" y="38"/>
                    <a:pt x="104" y="33"/>
                    <a:pt x="88" y="33"/>
                  </a:cubicBezTo>
                  <a:cubicBezTo>
                    <a:pt x="73" y="33"/>
                    <a:pt x="61" y="39"/>
                    <a:pt x="53" y="50"/>
                  </a:cubicBezTo>
                  <a:cubicBezTo>
                    <a:pt x="44" y="61"/>
                    <a:pt x="40" y="77"/>
                    <a:pt x="40" y="97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0" name="Freeform 9"/>
            <p:cNvSpPr/>
            <p:nvPr userDrawn="1"/>
          </p:nvSpPr>
          <p:spPr bwMode="black">
            <a:xfrm>
              <a:off x="4100" y="919"/>
              <a:ext cx="196" cy="385"/>
            </a:xfrm>
            <a:custGeom>
              <a:avLst/>
              <a:gdLst>
                <a:gd name="T0" fmla="*/ 131 w 131"/>
                <a:gd name="T1" fmla="*/ 216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0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89 h 256"/>
                <a:gd name="T34" fmla="*/ 86 w 131"/>
                <a:gd name="T35" fmla="*/ 214 h 256"/>
                <a:gd name="T36" fmla="*/ 107 w 131"/>
                <a:gd name="T37" fmla="*/ 222 h 256"/>
                <a:gd name="T38" fmla="*/ 120 w 131"/>
                <a:gd name="T39" fmla="*/ 220 h 256"/>
                <a:gd name="T40" fmla="*/ 131 w 131"/>
                <a:gd name="T41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6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2"/>
                    <a:pt x="116" y="254"/>
                  </a:cubicBezTo>
                  <a:cubicBezTo>
                    <a:pt x="111" y="255"/>
                    <a:pt x="105" y="256"/>
                    <a:pt x="98" y="256"/>
                  </a:cubicBezTo>
                  <a:cubicBezTo>
                    <a:pt x="78" y="256"/>
                    <a:pt x="64" y="251"/>
                    <a:pt x="55" y="240"/>
                  </a:cubicBezTo>
                  <a:cubicBezTo>
                    <a:pt x="46" y="230"/>
                    <a:pt x="42" y="214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89"/>
                    <a:pt x="79" y="189"/>
                    <a:pt x="79" y="189"/>
                  </a:cubicBezTo>
                  <a:cubicBezTo>
                    <a:pt x="79" y="201"/>
                    <a:pt x="82" y="210"/>
                    <a:pt x="86" y="214"/>
                  </a:cubicBezTo>
                  <a:cubicBezTo>
                    <a:pt x="91" y="219"/>
                    <a:pt x="98" y="222"/>
                    <a:pt x="107" y="222"/>
                  </a:cubicBezTo>
                  <a:cubicBezTo>
                    <a:pt x="112" y="222"/>
                    <a:pt x="116" y="221"/>
                    <a:pt x="120" y="220"/>
                  </a:cubicBezTo>
                  <a:cubicBezTo>
                    <a:pt x="123" y="219"/>
                    <a:pt x="127" y="218"/>
                    <a:pt x="131" y="2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 userDrawn="1"/>
          </p:nvSpPr>
          <p:spPr bwMode="black">
            <a:xfrm>
              <a:off x="4328" y="1017"/>
              <a:ext cx="273" cy="287"/>
            </a:xfrm>
            <a:custGeom>
              <a:avLst/>
              <a:gdLst>
                <a:gd name="T0" fmla="*/ 177 w 182"/>
                <a:gd name="T1" fmla="*/ 147 h 191"/>
                <a:gd name="T2" fmla="*/ 146 w 182"/>
                <a:gd name="T3" fmla="*/ 178 h 191"/>
                <a:gd name="T4" fmla="*/ 95 w 182"/>
                <a:gd name="T5" fmla="*/ 191 h 191"/>
                <a:gd name="T6" fmla="*/ 54 w 182"/>
                <a:gd name="T7" fmla="*/ 184 h 191"/>
                <a:gd name="T8" fmla="*/ 24 w 182"/>
                <a:gd name="T9" fmla="*/ 164 h 191"/>
                <a:gd name="T10" fmla="*/ 6 w 182"/>
                <a:gd name="T11" fmla="*/ 134 h 191"/>
                <a:gd name="T12" fmla="*/ 0 w 182"/>
                <a:gd name="T13" fmla="*/ 97 h 191"/>
                <a:gd name="T14" fmla="*/ 6 w 182"/>
                <a:gd name="T15" fmla="*/ 60 h 191"/>
                <a:gd name="T16" fmla="*/ 25 w 182"/>
                <a:gd name="T17" fmla="*/ 29 h 191"/>
                <a:gd name="T18" fmla="*/ 54 w 182"/>
                <a:gd name="T19" fmla="*/ 8 h 191"/>
                <a:gd name="T20" fmla="*/ 94 w 182"/>
                <a:gd name="T21" fmla="*/ 0 h 191"/>
                <a:gd name="T22" fmla="*/ 133 w 182"/>
                <a:gd name="T23" fmla="*/ 8 h 191"/>
                <a:gd name="T24" fmla="*/ 160 w 182"/>
                <a:gd name="T25" fmla="*/ 28 h 191"/>
                <a:gd name="T26" fmla="*/ 176 w 182"/>
                <a:gd name="T27" fmla="*/ 57 h 191"/>
                <a:gd name="T28" fmla="*/ 182 w 182"/>
                <a:gd name="T29" fmla="*/ 93 h 191"/>
                <a:gd name="T30" fmla="*/ 182 w 182"/>
                <a:gd name="T31" fmla="*/ 106 h 191"/>
                <a:gd name="T32" fmla="*/ 39 w 182"/>
                <a:gd name="T33" fmla="*/ 106 h 191"/>
                <a:gd name="T34" fmla="*/ 55 w 182"/>
                <a:gd name="T35" fmla="*/ 144 h 191"/>
                <a:gd name="T36" fmla="*/ 95 w 182"/>
                <a:gd name="T37" fmla="*/ 158 h 191"/>
                <a:gd name="T38" fmla="*/ 125 w 182"/>
                <a:gd name="T39" fmla="*/ 150 h 191"/>
                <a:gd name="T40" fmla="*/ 144 w 182"/>
                <a:gd name="T41" fmla="*/ 128 h 191"/>
                <a:gd name="T42" fmla="*/ 177 w 182"/>
                <a:gd name="T43" fmla="*/ 147 h 191"/>
                <a:gd name="T44" fmla="*/ 94 w 182"/>
                <a:gd name="T45" fmla="*/ 33 h 191"/>
                <a:gd name="T46" fmla="*/ 56 w 182"/>
                <a:gd name="T47" fmla="*/ 46 h 191"/>
                <a:gd name="T48" fmla="*/ 39 w 182"/>
                <a:gd name="T49" fmla="*/ 82 h 191"/>
                <a:gd name="T50" fmla="*/ 143 w 182"/>
                <a:gd name="T51" fmla="*/ 82 h 191"/>
                <a:gd name="T52" fmla="*/ 130 w 182"/>
                <a:gd name="T53" fmla="*/ 47 h 191"/>
                <a:gd name="T54" fmla="*/ 94 w 182"/>
                <a:gd name="T55" fmla="*/ 3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1" extrusionOk="0">
                  <a:moveTo>
                    <a:pt x="177" y="147"/>
                  </a:moveTo>
                  <a:cubicBezTo>
                    <a:pt x="170" y="159"/>
                    <a:pt x="159" y="170"/>
                    <a:pt x="146" y="178"/>
                  </a:cubicBezTo>
                  <a:cubicBezTo>
                    <a:pt x="132" y="187"/>
                    <a:pt x="116" y="191"/>
                    <a:pt x="95" y="191"/>
                  </a:cubicBezTo>
                  <a:cubicBezTo>
                    <a:pt x="80" y="191"/>
                    <a:pt x="66" y="188"/>
                    <a:pt x="54" y="184"/>
                  </a:cubicBezTo>
                  <a:cubicBezTo>
                    <a:pt x="42" y="179"/>
                    <a:pt x="32" y="172"/>
                    <a:pt x="24" y="164"/>
                  </a:cubicBezTo>
                  <a:cubicBezTo>
                    <a:pt x="16" y="156"/>
                    <a:pt x="10" y="146"/>
                    <a:pt x="6" y="134"/>
                  </a:cubicBezTo>
                  <a:cubicBezTo>
                    <a:pt x="2" y="122"/>
                    <a:pt x="0" y="110"/>
                    <a:pt x="0" y="97"/>
                  </a:cubicBezTo>
                  <a:cubicBezTo>
                    <a:pt x="0" y="84"/>
                    <a:pt x="2" y="71"/>
                    <a:pt x="6" y="60"/>
                  </a:cubicBezTo>
                  <a:cubicBezTo>
                    <a:pt x="11" y="48"/>
                    <a:pt x="17" y="37"/>
                    <a:pt x="25" y="29"/>
                  </a:cubicBezTo>
                  <a:cubicBezTo>
                    <a:pt x="33" y="20"/>
                    <a:pt x="43" y="13"/>
                    <a:pt x="54" y="8"/>
                  </a:cubicBezTo>
                  <a:cubicBezTo>
                    <a:pt x="66" y="3"/>
                    <a:pt x="79" y="0"/>
                    <a:pt x="94" y="0"/>
                  </a:cubicBezTo>
                  <a:cubicBezTo>
                    <a:pt x="109" y="0"/>
                    <a:pt x="122" y="3"/>
                    <a:pt x="133" y="8"/>
                  </a:cubicBezTo>
                  <a:cubicBezTo>
                    <a:pt x="144" y="13"/>
                    <a:pt x="153" y="19"/>
                    <a:pt x="160" y="28"/>
                  </a:cubicBezTo>
                  <a:cubicBezTo>
                    <a:pt x="167" y="36"/>
                    <a:pt x="173" y="46"/>
                    <a:pt x="176" y="57"/>
                  </a:cubicBezTo>
                  <a:cubicBezTo>
                    <a:pt x="180" y="68"/>
                    <a:pt x="182" y="80"/>
                    <a:pt x="182" y="93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5"/>
                    <a:pt x="55" y="144"/>
                  </a:cubicBezTo>
                  <a:cubicBezTo>
                    <a:pt x="64" y="153"/>
                    <a:pt x="78" y="158"/>
                    <a:pt x="95" y="158"/>
                  </a:cubicBezTo>
                  <a:cubicBezTo>
                    <a:pt x="107" y="158"/>
                    <a:pt x="117" y="155"/>
                    <a:pt x="125" y="150"/>
                  </a:cubicBezTo>
                  <a:cubicBezTo>
                    <a:pt x="132" y="145"/>
                    <a:pt x="139" y="138"/>
                    <a:pt x="144" y="128"/>
                  </a:cubicBezTo>
                  <a:lnTo>
                    <a:pt x="177" y="147"/>
                  </a:lnTo>
                  <a:close/>
                  <a:moveTo>
                    <a:pt x="94" y="33"/>
                  </a:moveTo>
                  <a:cubicBezTo>
                    <a:pt x="78" y="33"/>
                    <a:pt x="66" y="37"/>
                    <a:pt x="56" y="46"/>
                  </a:cubicBezTo>
                  <a:cubicBezTo>
                    <a:pt x="47" y="55"/>
                    <a:pt x="41" y="66"/>
                    <a:pt x="39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2" y="68"/>
                    <a:pt x="138" y="56"/>
                    <a:pt x="130" y="47"/>
                  </a:cubicBezTo>
                  <a:cubicBezTo>
                    <a:pt x="122" y="38"/>
                    <a:pt x="110" y="33"/>
                    <a:pt x="9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2" name="Freeform 11"/>
            <p:cNvSpPr/>
            <p:nvPr userDrawn="1"/>
          </p:nvSpPr>
          <p:spPr bwMode="black">
            <a:xfrm>
              <a:off x="4637" y="1017"/>
              <a:ext cx="248" cy="287"/>
            </a:xfrm>
            <a:custGeom>
              <a:avLst/>
              <a:gdLst>
                <a:gd name="T0" fmla="*/ 0 w 165"/>
                <a:gd name="T1" fmla="*/ 155 h 191"/>
                <a:gd name="T2" fmla="*/ 28 w 165"/>
                <a:gd name="T3" fmla="*/ 127 h 191"/>
                <a:gd name="T4" fmla="*/ 54 w 165"/>
                <a:gd name="T5" fmla="*/ 150 h 191"/>
                <a:gd name="T6" fmla="*/ 89 w 165"/>
                <a:gd name="T7" fmla="*/ 158 h 191"/>
                <a:gd name="T8" fmla="*/ 117 w 165"/>
                <a:gd name="T9" fmla="*/ 150 h 191"/>
                <a:gd name="T10" fmla="*/ 126 w 165"/>
                <a:gd name="T11" fmla="*/ 132 h 191"/>
                <a:gd name="T12" fmla="*/ 121 w 165"/>
                <a:gd name="T13" fmla="*/ 121 h 191"/>
                <a:gd name="T14" fmla="*/ 108 w 165"/>
                <a:gd name="T15" fmla="*/ 114 h 191"/>
                <a:gd name="T16" fmla="*/ 88 w 165"/>
                <a:gd name="T17" fmla="*/ 110 h 191"/>
                <a:gd name="T18" fmla="*/ 64 w 165"/>
                <a:gd name="T19" fmla="*/ 106 h 191"/>
                <a:gd name="T20" fmla="*/ 23 w 165"/>
                <a:gd name="T21" fmla="*/ 92 h 191"/>
                <a:gd name="T22" fmla="*/ 6 w 165"/>
                <a:gd name="T23" fmla="*/ 57 h 191"/>
                <a:gd name="T24" fmla="*/ 26 w 165"/>
                <a:gd name="T25" fmla="*/ 16 h 191"/>
                <a:gd name="T26" fmla="*/ 79 w 165"/>
                <a:gd name="T27" fmla="*/ 0 h 191"/>
                <a:gd name="T28" fmla="*/ 128 w 165"/>
                <a:gd name="T29" fmla="*/ 9 h 191"/>
                <a:gd name="T30" fmla="*/ 165 w 165"/>
                <a:gd name="T31" fmla="*/ 37 h 191"/>
                <a:gd name="T32" fmla="*/ 134 w 165"/>
                <a:gd name="T33" fmla="*/ 63 h 191"/>
                <a:gd name="T34" fmla="*/ 110 w 165"/>
                <a:gd name="T35" fmla="*/ 41 h 191"/>
                <a:gd name="T36" fmla="*/ 77 w 165"/>
                <a:gd name="T37" fmla="*/ 33 h 191"/>
                <a:gd name="T38" fmla="*/ 50 w 165"/>
                <a:gd name="T39" fmla="*/ 40 h 191"/>
                <a:gd name="T40" fmla="*/ 41 w 165"/>
                <a:gd name="T41" fmla="*/ 57 h 191"/>
                <a:gd name="T42" fmla="*/ 56 w 165"/>
                <a:gd name="T43" fmla="*/ 74 h 191"/>
                <a:gd name="T44" fmla="*/ 94 w 165"/>
                <a:gd name="T45" fmla="*/ 82 h 191"/>
                <a:gd name="T46" fmla="*/ 119 w 165"/>
                <a:gd name="T47" fmla="*/ 87 h 191"/>
                <a:gd name="T48" fmla="*/ 141 w 165"/>
                <a:gd name="T49" fmla="*/ 95 h 191"/>
                <a:gd name="T50" fmla="*/ 156 w 165"/>
                <a:gd name="T51" fmla="*/ 110 h 191"/>
                <a:gd name="T52" fmla="*/ 162 w 165"/>
                <a:gd name="T53" fmla="*/ 132 h 191"/>
                <a:gd name="T54" fmla="*/ 142 w 165"/>
                <a:gd name="T55" fmla="*/ 175 h 191"/>
                <a:gd name="T56" fmla="*/ 88 w 165"/>
                <a:gd name="T57" fmla="*/ 191 h 191"/>
                <a:gd name="T58" fmla="*/ 35 w 165"/>
                <a:gd name="T59" fmla="*/ 181 h 191"/>
                <a:gd name="T60" fmla="*/ 0 w 165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1" extrusionOk="0">
                  <a:moveTo>
                    <a:pt x="0" y="155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6" y="138"/>
                    <a:pt x="44" y="145"/>
                    <a:pt x="54" y="150"/>
                  </a:cubicBezTo>
                  <a:cubicBezTo>
                    <a:pt x="64" y="155"/>
                    <a:pt x="76" y="158"/>
                    <a:pt x="89" y="158"/>
                  </a:cubicBezTo>
                  <a:cubicBezTo>
                    <a:pt x="102" y="158"/>
                    <a:pt x="112" y="155"/>
                    <a:pt x="117" y="150"/>
                  </a:cubicBezTo>
                  <a:cubicBezTo>
                    <a:pt x="123" y="145"/>
                    <a:pt x="126" y="139"/>
                    <a:pt x="126" y="132"/>
                  </a:cubicBezTo>
                  <a:cubicBezTo>
                    <a:pt x="126" y="128"/>
                    <a:pt x="124" y="124"/>
                    <a:pt x="121" y="121"/>
                  </a:cubicBezTo>
                  <a:cubicBezTo>
                    <a:pt x="118" y="118"/>
                    <a:pt x="113" y="116"/>
                    <a:pt x="108" y="114"/>
                  </a:cubicBezTo>
                  <a:cubicBezTo>
                    <a:pt x="102" y="113"/>
                    <a:pt x="95" y="111"/>
                    <a:pt x="88" y="110"/>
                  </a:cubicBezTo>
                  <a:cubicBezTo>
                    <a:pt x="80" y="109"/>
                    <a:pt x="72" y="107"/>
                    <a:pt x="64" y="106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6" y="73"/>
                    <a:pt x="6" y="57"/>
                  </a:cubicBezTo>
                  <a:cubicBezTo>
                    <a:pt x="6" y="41"/>
                    <a:pt x="13" y="27"/>
                    <a:pt x="26" y="16"/>
                  </a:cubicBezTo>
                  <a:cubicBezTo>
                    <a:pt x="39" y="5"/>
                    <a:pt x="56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4"/>
                    <a:pt x="165" y="37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27" y="53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5"/>
                    <a:pt x="50" y="40"/>
                  </a:cubicBezTo>
                  <a:cubicBezTo>
                    <a:pt x="44" y="45"/>
                    <a:pt x="41" y="51"/>
                    <a:pt x="41" y="57"/>
                  </a:cubicBezTo>
                  <a:cubicBezTo>
                    <a:pt x="41" y="66"/>
                    <a:pt x="46" y="71"/>
                    <a:pt x="56" y="74"/>
                  </a:cubicBezTo>
                  <a:cubicBezTo>
                    <a:pt x="66" y="77"/>
                    <a:pt x="78" y="80"/>
                    <a:pt x="94" y="82"/>
                  </a:cubicBezTo>
                  <a:cubicBezTo>
                    <a:pt x="103" y="83"/>
                    <a:pt x="111" y="85"/>
                    <a:pt x="119" y="87"/>
                  </a:cubicBezTo>
                  <a:cubicBezTo>
                    <a:pt x="128" y="89"/>
                    <a:pt x="135" y="92"/>
                    <a:pt x="141" y="95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3"/>
                    <a:pt x="162" y="132"/>
                  </a:cubicBezTo>
                  <a:cubicBezTo>
                    <a:pt x="162" y="149"/>
                    <a:pt x="155" y="163"/>
                    <a:pt x="142" y="175"/>
                  </a:cubicBezTo>
                  <a:cubicBezTo>
                    <a:pt x="129" y="186"/>
                    <a:pt x="111" y="191"/>
                    <a:pt x="88" y="191"/>
                  </a:cubicBezTo>
                  <a:cubicBezTo>
                    <a:pt x="68" y="191"/>
                    <a:pt x="50" y="188"/>
                    <a:pt x="35" y="181"/>
                  </a:cubicBezTo>
                  <a:cubicBezTo>
                    <a:pt x="20" y="175"/>
                    <a:pt x="8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3" name="Freeform 12"/>
            <p:cNvSpPr/>
            <p:nvPr userDrawn="1"/>
          </p:nvSpPr>
          <p:spPr bwMode="black">
            <a:xfrm>
              <a:off x="3104" y="1440"/>
              <a:ext cx="293" cy="365"/>
            </a:xfrm>
            <a:custGeom>
              <a:avLst/>
              <a:gdLst>
                <a:gd name="T0" fmla="*/ 156 w 195"/>
                <a:gd name="T1" fmla="*/ 0 h 243"/>
                <a:gd name="T2" fmla="*/ 195 w 195"/>
                <a:gd name="T3" fmla="*/ 0 h 243"/>
                <a:gd name="T4" fmla="*/ 195 w 195"/>
                <a:gd name="T5" fmla="*/ 140 h 243"/>
                <a:gd name="T6" fmla="*/ 188 w 195"/>
                <a:gd name="T7" fmla="*/ 185 h 243"/>
                <a:gd name="T8" fmla="*/ 168 w 195"/>
                <a:gd name="T9" fmla="*/ 218 h 243"/>
                <a:gd name="T10" fmla="*/ 137 w 195"/>
                <a:gd name="T11" fmla="*/ 237 h 243"/>
                <a:gd name="T12" fmla="*/ 97 w 195"/>
                <a:gd name="T13" fmla="*/ 243 h 243"/>
                <a:gd name="T14" fmla="*/ 25 w 195"/>
                <a:gd name="T15" fmla="*/ 218 h 243"/>
                <a:gd name="T16" fmla="*/ 0 w 195"/>
                <a:gd name="T17" fmla="*/ 140 h 243"/>
                <a:gd name="T18" fmla="*/ 0 w 195"/>
                <a:gd name="T19" fmla="*/ 0 h 243"/>
                <a:gd name="T20" fmla="*/ 40 w 195"/>
                <a:gd name="T21" fmla="*/ 0 h 243"/>
                <a:gd name="T22" fmla="*/ 40 w 195"/>
                <a:gd name="T23" fmla="*/ 137 h 243"/>
                <a:gd name="T24" fmla="*/ 54 w 195"/>
                <a:gd name="T25" fmla="*/ 189 h 243"/>
                <a:gd name="T26" fmla="*/ 97 w 195"/>
                <a:gd name="T27" fmla="*/ 206 h 243"/>
                <a:gd name="T28" fmla="*/ 142 w 195"/>
                <a:gd name="T29" fmla="*/ 189 h 243"/>
                <a:gd name="T30" fmla="*/ 156 w 195"/>
                <a:gd name="T31" fmla="*/ 137 h 243"/>
                <a:gd name="T32" fmla="*/ 156 w 195"/>
                <a:gd name="T3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243" extrusionOk="0">
                  <a:moveTo>
                    <a:pt x="156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57"/>
                    <a:pt x="193" y="172"/>
                    <a:pt x="188" y="185"/>
                  </a:cubicBezTo>
                  <a:cubicBezTo>
                    <a:pt x="184" y="198"/>
                    <a:pt x="177" y="209"/>
                    <a:pt x="168" y="218"/>
                  </a:cubicBezTo>
                  <a:cubicBezTo>
                    <a:pt x="160" y="226"/>
                    <a:pt x="150" y="232"/>
                    <a:pt x="137" y="237"/>
                  </a:cubicBezTo>
                  <a:cubicBezTo>
                    <a:pt x="125" y="241"/>
                    <a:pt x="112" y="243"/>
                    <a:pt x="97" y="243"/>
                  </a:cubicBezTo>
                  <a:cubicBezTo>
                    <a:pt x="66" y="243"/>
                    <a:pt x="42" y="235"/>
                    <a:pt x="25" y="218"/>
                  </a:cubicBezTo>
                  <a:cubicBezTo>
                    <a:pt x="9" y="201"/>
                    <a:pt x="0" y="175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0" y="160"/>
                    <a:pt x="45" y="177"/>
                    <a:pt x="54" y="189"/>
                  </a:cubicBezTo>
                  <a:cubicBezTo>
                    <a:pt x="63" y="200"/>
                    <a:pt x="78" y="206"/>
                    <a:pt x="97" y="206"/>
                  </a:cubicBezTo>
                  <a:cubicBezTo>
                    <a:pt x="118" y="206"/>
                    <a:pt x="133" y="200"/>
                    <a:pt x="142" y="189"/>
                  </a:cubicBezTo>
                  <a:cubicBezTo>
                    <a:pt x="151" y="177"/>
                    <a:pt x="156" y="160"/>
                    <a:pt x="156" y="137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4" name="Freeform 13"/>
            <p:cNvSpPr/>
            <p:nvPr userDrawn="1"/>
          </p:nvSpPr>
          <p:spPr bwMode="black">
            <a:xfrm>
              <a:off x="3469" y="1520"/>
              <a:ext cx="258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3 h 187"/>
                <a:gd name="T4" fmla="*/ 40 w 172"/>
                <a:gd name="T5" fmla="*/ 3 h 187"/>
                <a:gd name="T6" fmla="*/ 40 w 172"/>
                <a:gd name="T7" fmla="*/ 47 h 187"/>
                <a:gd name="T8" fmla="*/ 66 w 172"/>
                <a:gd name="T9" fmla="*/ 11 h 187"/>
                <a:gd name="T10" fmla="*/ 105 w 172"/>
                <a:gd name="T11" fmla="*/ 0 h 187"/>
                <a:gd name="T12" fmla="*/ 155 w 172"/>
                <a:gd name="T13" fmla="*/ 20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7 h 187"/>
                <a:gd name="T24" fmla="*/ 88 w 172"/>
                <a:gd name="T25" fmla="*/ 33 h 187"/>
                <a:gd name="T26" fmla="*/ 53 w 172"/>
                <a:gd name="T27" fmla="*/ 49 h 187"/>
                <a:gd name="T28" fmla="*/ 40 w 172"/>
                <a:gd name="T29" fmla="*/ 96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1"/>
                    <a:pt x="55" y="19"/>
                    <a:pt x="66" y="11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5" y="20"/>
                  </a:cubicBezTo>
                  <a:cubicBezTo>
                    <a:pt x="166" y="34"/>
                    <a:pt x="172" y="52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69"/>
                    <a:pt x="129" y="56"/>
                    <a:pt x="122" y="47"/>
                  </a:cubicBezTo>
                  <a:cubicBezTo>
                    <a:pt x="116" y="37"/>
                    <a:pt x="104" y="33"/>
                    <a:pt x="88" y="33"/>
                  </a:cubicBezTo>
                  <a:cubicBezTo>
                    <a:pt x="73" y="33"/>
                    <a:pt x="62" y="38"/>
                    <a:pt x="53" y="49"/>
                  </a:cubicBezTo>
                  <a:cubicBezTo>
                    <a:pt x="44" y="61"/>
                    <a:pt x="40" y="76"/>
                    <a:pt x="40" y="96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5" name="Freeform 14"/>
            <p:cNvSpPr>
              <a:spLocks noEditPoints="1"/>
            </p:cNvSpPr>
            <p:nvPr userDrawn="1"/>
          </p:nvSpPr>
          <p:spPr bwMode="black">
            <a:xfrm>
              <a:off x="3792" y="1404"/>
              <a:ext cx="78" cy="396"/>
            </a:xfrm>
            <a:custGeom>
              <a:avLst/>
              <a:gdLst>
                <a:gd name="T0" fmla="*/ 0 w 52"/>
                <a:gd name="T1" fmla="*/ 27 h 264"/>
                <a:gd name="T2" fmla="*/ 7 w 52"/>
                <a:gd name="T3" fmla="*/ 8 h 264"/>
                <a:gd name="T4" fmla="*/ 26 w 52"/>
                <a:gd name="T5" fmla="*/ 0 h 264"/>
                <a:gd name="T6" fmla="*/ 45 w 52"/>
                <a:gd name="T7" fmla="*/ 8 h 264"/>
                <a:gd name="T8" fmla="*/ 52 w 52"/>
                <a:gd name="T9" fmla="*/ 27 h 264"/>
                <a:gd name="T10" fmla="*/ 45 w 52"/>
                <a:gd name="T11" fmla="*/ 45 h 264"/>
                <a:gd name="T12" fmla="*/ 26 w 52"/>
                <a:gd name="T13" fmla="*/ 52 h 264"/>
                <a:gd name="T14" fmla="*/ 7 w 52"/>
                <a:gd name="T15" fmla="*/ 45 h 264"/>
                <a:gd name="T16" fmla="*/ 0 w 52"/>
                <a:gd name="T17" fmla="*/ 27 h 264"/>
                <a:gd name="T18" fmla="*/ 45 w 52"/>
                <a:gd name="T19" fmla="*/ 80 h 264"/>
                <a:gd name="T20" fmla="*/ 45 w 52"/>
                <a:gd name="T21" fmla="*/ 264 h 264"/>
                <a:gd name="T22" fmla="*/ 5 w 52"/>
                <a:gd name="T23" fmla="*/ 264 h 264"/>
                <a:gd name="T24" fmla="*/ 5 w 52"/>
                <a:gd name="T25" fmla="*/ 80 h 264"/>
                <a:gd name="T26" fmla="*/ 45 w 52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264" extrusionOk="0">
                  <a:moveTo>
                    <a:pt x="0" y="27"/>
                  </a:moveTo>
                  <a:cubicBezTo>
                    <a:pt x="0" y="19"/>
                    <a:pt x="3" y="13"/>
                    <a:pt x="7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34" y="0"/>
                    <a:pt x="41" y="3"/>
                    <a:pt x="45" y="8"/>
                  </a:cubicBezTo>
                  <a:cubicBezTo>
                    <a:pt x="50" y="13"/>
                    <a:pt x="52" y="19"/>
                    <a:pt x="52" y="27"/>
                  </a:cubicBezTo>
                  <a:cubicBezTo>
                    <a:pt x="52" y="34"/>
                    <a:pt x="50" y="40"/>
                    <a:pt x="45" y="45"/>
                  </a:cubicBezTo>
                  <a:cubicBezTo>
                    <a:pt x="41" y="50"/>
                    <a:pt x="34" y="52"/>
                    <a:pt x="26" y="52"/>
                  </a:cubicBezTo>
                  <a:cubicBezTo>
                    <a:pt x="18" y="52"/>
                    <a:pt x="12" y="50"/>
                    <a:pt x="7" y="45"/>
                  </a:cubicBezTo>
                  <a:cubicBezTo>
                    <a:pt x="3" y="40"/>
                    <a:pt x="0" y="34"/>
                    <a:pt x="0" y="27"/>
                  </a:cubicBezTo>
                  <a:close/>
                  <a:moveTo>
                    <a:pt x="45" y="80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5" y="264"/>
                    <a:pt x="5" y="264"/>
                    <a:pt x="5" y="264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45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6" name="Freeform 15"/>
            <p:cNvSpPr/>
            <p:nvPr userDrawn="1"/>
          </p:nvSpPr>
          <p:spPr bwMode="black">
            <a:xfrm>
              <a:off x="3903" y="1524"/>
              <a:ext cx="288" cy="277"/>
            </a:xfrm>
            <a:custGeom>
              <a:avLst/>
              <a:gdLst>
                <a:gd name="T0" fmla="*/ 174 w 288"/>
                <a:gd name="T1" fmla="*/ 277 h 277"/>
                <a:gd name="T2" fmla="*/ 111 w 288"/>
                <a:gd name="T3" fmla="*/ 277 h 277"/>
                <a:gd name="T4" fmla="*/ 0 w 288"/>
                <a:gd name="T5" fmla="*/ 0 h 277"/>
                <a:gd name="T6" fmla="*/ 62 w 288"/>
                <a:gd name="T7" fmla="*/ 0 h 277"/>
                <a:gd name="T8" fmla="*/ 131 w 288"/>
                <a:gd name="T9" fmla="*/ 181 h 277"/>
                <a:gd name="T10" fmla="*/ 144 w 288"/>
                <a:gd name="T11" fmla="*/ 223 h 277"/>
                <a:gd name="T12" fmla="*/ 158 w 288"/>
                <a:gd name="T13" fmla="*/ 181 h 277"/>
                <a:gd name="T14" fmla="*/ 228 w 288"/>
                <a:gd name="T15" fmla="*/ 0 h 277"/>
                <a:gd name="T16" fmla="*/ 288 w 288"/>
                <a:gd name="T17" fmla="*/ 0 h 277"/>
                <a:gd name="T18" fmla="*/ 174 w 288"/>
                <a:gd name="T1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77" extrusionOk="0">
                  <a:moveTo>
                    <a:pt x="174" y="277"/>
                  </a:moveTo>
                  <a:lnTo>
                    <a:pt x="111" y="277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31" y="181"/>
                  </a:lnTo>
                  <a:lnTo>
                    <a:pt x="144" y="223"/>
                  </a:lnTo>
                  <a:lnTo>
                    <a:pt x="158" y="181"/>
                  </a:lnTo>
                  <a:lnTo>
                    <a:pt x="228" y="0"/>
                  </a:lnTo>
                  <a:lnTo>
                    <a:pt x="288" y="0"/>
                  </a:lnTo>
                  <a:lnTo>
                    <a:pt x="174" y="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7" name="Freeform 16"/>
            <p:cNvSpPr>
              <a:spLocks noEditPoints="1"/>
            </p:cNvSpPr>
            <p:nvPr userDrawn="1"/>
          </p:nvSpPr>
          <p:spPr bwMode="black">
            <a:xfrm>
              <a:off x="4211" y="1520"/>
              <a:ext cx="273" cy="285"/>
            </a:xfrm>
            <a:custGeom>
              <a:avLst/>
              <a:gdLst>
                <a:gd name="T0" fmla="*/ 178 w 182"/>
                <a:gd name="T1" fmla="*/ 146 h 190"/>
                <a:gd name="T2" fmla="*/ 146 w 182"/>
                <a:gd name="T3" fmla="*/ 178 h 190"/>
                <a:gd name="T4" fmla="*/ 96 w 182"/>
                <a:gd name="T5" fmla="*/ 190 h 190"/>
                <a:gd name="T6" fmla="*/ 54 w 182"/>
                <a:gd name="T7" fmla="*/ 183 h 190"/>
                <a:gd name="T8" fmla="*/ 24 w 182"/>
                <a:gd name="T9" fmla="*/ 163 h 190"/>
                <a:gd name="T10" fmla="*/ 6 w 182"/>
                <a:gd name="T11" fmla="*/ 133 h 190"/>
                <a:gd name="T12" fmla="*/ 0 w 182"/>
                <a:gd name="T13" fmla="*/ 96 h 190"/>
                <a:gd name="T14" fmla="*/ 7 w 182"/>
                <a:gd name="T15" fmla="*/ 59 h 190"/>
                <a:gd name="T16" fmla="*/ 25 w 182"/>
                <a:gd name="T17" fmla="*/ 28 h 190"/>
                <a:gd name="T18" fmla="*/ 55 w 182"/>
                <a:gd name="T19" fmla="*/ 7 h 190"/>
                <a:gd name="T20" fmla="*/ 94 w 182"/>
                <a:gd name="T21" fmla="*/ 0 h 190"/>
                <a:gd name="T22" fmla="*/ 133 w 182"/>
                <a:gd name="T23" fmla="*/ 7 h 190"/>
                <a:gd name="T24" fmla="*/ 161 w 182"/>
                <a:gd name="T25" fmla="*/ 27 h 190"/>
                <a:gd name="T26" fmla="*/ 177 w 182"/>
                <a:gd name="T27" fmla="*/ 56 h 190"/>
                <a:gd name="T28" fmla="*/ 182 w 182"/>
                <a:gd name="T29" fmla="*/ 92 h 190"/>
                <a:gd name="T30" fmla="*/ 182 w 182"/>
                <a:gd name="T31" fmla="*/ 106 h 190"/>
                <a:gd name="T32" fmla="*/ 39 w 182"/>
                <a:gd name="T33" fmla="*/ 106 h 190"/>
                <a:gd name="T34" fmla="*/ 55 w 182"/>
                <a:gd name="T35" fmla="*/ 143 h 190"/>
                <a:gd name="T36" fmla="*/ 95 w 182"/>
                <a:gd name="T37" fmla="*/ 157 h 190"/>
                <a:gd name="T38" fmla="*/ 125 w 182"/>
                <a:gd name="T39" fmla="*/ 149 h 190"/>
                <a:gd name="T40" fmla="*/ 144 w 182"/>
                <a:gd name="T41" fmla="*/ 128 h 190"/>
                <a:gd name="T42" fmla="*/ 178 w 182"/>
                <a:gd name="T43" fmla="*/ 146 h 190"/>
                <a:gd name="T44" fmla="*/ 94 w 182"/>
                <a:gd name="T45" fmla="*/ 32 h 190"/>
                <a:gd name="T46" fmla="*/ 57 w 182"/>
                <a:gd name="T47" fmla="*/ 45 h 190"/>
                <a:gd name="T48" fmla="*/ 39 w 182"/>
                <a:gd name="T49" fmla="*/ 81 h 190"/>
                <a:gd name="T50" fmla="*/ 143 w 182"/>
                <a:gd name="T51" fmla="*/ 81 h 190"/>
                <a:gd name="T52" fmla="*/ 130 w 182"/>
                <a:gd name="T53" fmla="*/ 46 h 190"/>
                <a:gd name="T54" fmla="*/ 94 w 182"/>
                <a:gd name="T55" fmla="*/ 3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0" extrusionOk="0">
                  <a:moveTo>
                    <a:pt x="178" y="146"/>
                  </a:moveTo>
                  <a:cubicBezTo>
                    <a:pt x="170" y="159"/>
                    <a:pt x="159" y="169"/>
                    <a:pt x="146" y="178"/>
                  </a:cubicBezTo>
                  <a:cubicBezTo>
                    <a:pt x="133" y="186"/>
                    <a:pt x="116" y="190"/>
                    <a:pt x="96" y="190"/>
                  </a:cubicBezTo>
                  <a:cubicBezTo>
                    <a:pt x="80" y="190"/>
                    <a:pt x="66" y="188"/>
                    <a:pt x="54" y="183"/>
                  </a:cubicBezTo>
                  <a:cubicBezTo>
                    <a:pt x="42" y="178"/>
                    <a:pt x="32" y="172"/>
                    <a:pt x="24" y="163"/>
                  </a:cubicBezTo>
                  <a:cubicBezTo>
                    <a:pt x="16" y="155"/>
                    <a:pt x="10" y="145"/>
                    <a:pt x="6" y="133"/>
                  </a:cubicBezTo>
                  <a:cubicBezTo>
                    <a:pt x="2" y="122"/>
                    <a:pt x="0" y="109"/>
                    <a:pt x="0" y="96"/>
                  </a:cubicBezTo>
                  <a:cubicBezTo>
                    <a:pt x="0" y="83"/>
                    <a:pt x="2" y="71"/>
                    <a:pt x="7" y="59"/>
                  </a:cubicBezTo>
                  <a:cubicBezTo>
                    <a:pt x="11" y="47"/>
                    <a:pt x="17" y="37"/>
                    <a:pt x="25" y="28"/>
                  </a:cubicBezTo>
                  <a:cubicBezTo>
                    <a:pt x="33" y="19"/>
                    <a:pt x="43" y="12"/>
                    <a:pt x="55" y="7"/>
                  </a:cubicBezTo>
                  <a:cubicBezTo>
                    <a:pt x="66" y="2"/>
                    <a:pt x="80" y="0"/>
                    <a:pt x="94" y="0"/>
                  </a:cubicBezTo>
                  <a:cubicBezTo>
                    <a:pt x="109" y="0"/>
                    <a:pt x="122" y="2"/>
                    <a:pt x="133" y="7"/>
                  </a:cubicBezTo>
                  <a:cubicBezTo>
                    <a:pt x="144" y="12"/>
                    <a:pt x="153" y="19"/>
                    <a:pt x="161" y="27"/>
                  </a:cubicBezTo>
                  <a:cubicBezTo>
                    <a:pt x="168" y="35"/>
                    <a:pt x="173" y="45"/>
                    <a:pt x="177" y="56"/>
                  </a:cubicBezTo>
                  <a:cubicBezTo>
                    <a:pt x="180" y="68"/>
                    <a:pt x="182" y="80"/>
                    <a:pt x="182" y="92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4"/>
                    <a:pt x="55" y="143"/>
                  </a:cubicBezTo>
                  <a:cubicBezTo>
                    <a:pt x="65" y="152"/>
                    <a:pt x="78" y="157"/>
                    <a:pt x="95" y="157"/>
                  </a:cubicBezTo>
                  <a:cubicBezTo>
                    <a:pt x="107" y="157"/>
                    <a:pt x="117" y="155"/>
                    <a:pt x="125" y="149"/>
                  </a:cubicBezTo>
                  <a:cubicBezTo>
                    <a:pt x="132" y="144"/>
                    <a:pt x="139" y="137"/>
                    <a:pt x="144" y="128"/>
                  </a:cubicBezTo>
                  <a:lnTo>
                    <a:pt x="178" y="146"/>
                  </a:lnTo>
                  <a:close/>
                  <a:moveTo>
                    <a:pt x="94" y="32"/>
                  </a:moveTo>
                  <a:cubicBezTo>
                    <a:pt x="78" y="32"/>
                    <a:pt x="66" y="37"/>
                    <a:pt x="57" y="45"/>
                  </a:cubicBezTo>
                  <a:cubicBezTo>
                    <a:pt x="47" y="54"/>
                    <a:pt x="41" y="66"/>
                    <a:pt x="39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2" y="67"/>
                    <a:pt x="138" y="55"/>
                    <a:pt x="130" y="46"/>
                  </a:cubicBezTo>
                  <a:cubicBezTo>
                    <a:pt x="122" y="37"/>
                    <a:pt x="110" y="32"/>
                    <a:pt x="9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8" name="Freeform 17"/>
            <p:cNvSpPr/>
            <p:nvPr userDrawn="1"/>
          </p:nvSpPr>
          <p:spPr bwMode="black">
            <a:xfrm>
              <a:off x="4541" y="1521"/>
              <a:ext cx="185" cy="280"/>
            </a:xfrm>
            <a:custGeom>
              <a:avLst/>
              <a:gdLst>
                <a:gd name="T0" fmla="*/ 91 w 123"/>
                <a:gd name="T1" fmla="*/ 0 h 186"/>
                <a:gd name="T2" fmla="*/ 109 w 123"/>
                <a:gd name="T3" fmla="*/ 2 h 186"/>
                <a:gd name="T4" fmla="*/ 123 w 123"/>
                <a:gd name="T5" fmla="*/ 7 h 186"/>
                <a:gd name="T6" fmla="*/ 111 w 123"/>
                <a:gd name="T7" fmla="*/ 43 h 186"/>
                <a:gd name="T8" fmla="*/ 97 w 123"/>
                <a:gd name="T9" fmla="*/ 37 h 186"/>
                <a:gd name="T10" fmla="*/ 80 w 123"/>
                <a:gd name="T11" fmla="*/ 35 h 186"/>
                <a:gd name="T12" fmla="*/ 52 w 123"/>
                <a:gd name="T13" fmla="*/ 49 h 186"/>
                <a:gd name="T14" fmla="*/ 40 w 123"/>
                <a:gd name="T15" fmla="*/ 93 h 186"/>
                <a:gd name="T16" fmla="*/ 40 w 123"/>
                <a:gd name="T17" fmla="*/ 186 h 186"/>
                <a:gd name="T18" fmla="*/ 0 w 123"/>
                <a:gd name="T19" fmla="*/ 186 h 186"/>
                <a:gd name="T20" fmla="*/ 0 w 123"/>
                <a:gd name="T21" fmla="*/ 2 h 186"/>
                <a:gd name="T22" fmla="*/ 40 w 123"/>
                <a:gd name="T23" fmla="*/ 2 h 186"/>
                <a:gd name="T24" fmla="*/ 40 w 123"/>
                <a:gd name="T25" fmla="*/ 46 h 186"/>
                <a:gd name="T26" fmla="*/ 58 w 123"/>
                <a:gd name="T27" fmla="*/ 11 h 186"/>
                <a:gd name="T28" fmla="*/ 91 w 123"/>
                <a:gd name="T2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6" extrusionOk="0">
                  <a:moveTo>
                    <a:pt x="91" y="0"/>
                  </a:moveTo>
                  <a:cubicBezTo>
                    <a:pt x="98" y="0"/>
                    <a:pt x="103" y="0"/>
                    <a:pt x="109" y="2"/>
                  </a:cubicBezTo>
                  <a:cubicBezTo>
                    <a:pt x="114" y="3"/>
                    <a:pt x="118" y="5"/>
                    <a:pt x="123" y="7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7" y="40"/>
                    <a:pt x="102" y="38"/>
                    <a:pt x="97" y="37"/>
                  </a:cubicBezTo>
                  <a:cubicBezTo>
                    <a:pt x="92" y="36"/>
                    <a:pt x="86" y="35"/>
                    <a:pt x="80" y="35"/>
                  </a:cubicBezTo>
                  <a:cubicBezTo>
                    <a:pt x="69" y="35"/>
                    <a:pt x="59" y="40"/>
                    <a:pt x="52" y="49"/>
                  </a:cubicBezTo>
                  <a:cubicBezTo>
                    <a:pt x="44" y="59"/>
                    <a:pt x="40" y="73"/>
                    <a:pt x="40" y="93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4" y="31"/>
                    <a:pt x="50" y="19"/>
                    <a:pt x="58" y="11"/>
                  </a:cubicBezTo>
                  <a:cubicBezTo>
                    <a:pt x="67" y="3"/>
                    <a:pt x="77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9" name="Freeform 18"/>
            <p:cNvSpPr/>
            <p:nvPr userDrawn="1"/>
          </p:nvSpPr>
          <p:spPr bwMode="black">
            <a:xfrm>
              <a:off x="4744" y="1518"/>
              <a:ext cx="248" cy="289"/>
            </a:xfrm>
            <a:custGeom>
              <a:avLst/>
              <a:gdLst>
                <a:gd name="T0" fmla="*/ 0 w 165"/>
                <a:gd name="T1" fmla="*/ 155 h 192"/>
                <a:gd name="T2" fmla="*/ 29 w 165"/>
                <a:gd name="T3" fmla="*/ 128 h 192"/>
                <a:gd name="T4" fmla="*/ 54 w 165"/>
                <a:gd name="T5" fmla="*/ 151 h 192"/>
                <a:gd name="T6" fmla="*/ 90 w 165"/>
                <a:gd name="T7" fmla="*/ 158 h 192"/>
                <a:gd name="T8" fmla="*/ 118 w 165"/>
                <a:gd name="T9" fmla="*/ 150 h 192"/>
                <a:gd name="T10" fmla="*/ 126 w 165"/>
                <a:gd name="T11" fmla="*/ 133 h 192"/>
                <a:gd name="T12" fmla="*/ 121 w 165"/>
                <a:gd name="T13" fmla="*/ 121 h 192"/>
                <a:gd name="T14" fmla="*/ 108 w 165"/>
                <a:gd name="T15" fmla="*/ 115 h 192"/>
                <a:gd name="T16" fmla="*/ 88 w 165"/>
                <a:gd name="T17" fmla="*/ 110 h 192"/>
                <a:gd name="T18" fmla="*/ 64 w 165"/>
                <a:gd name="T19" fmla="*/ 107 h 192"/>
                <a:gd name="T20" fmla="*/ 23 w 165"/>
                <a:gd name="T21" fmla="*/ 92 h 192"/>
                <a:gd name="T22" fmla="*/ 7 w 165"/>
                <a:gd name="T23" fmla="*/ 57 h 192"/>
                <a:gd name="T24" fmla="*/ 26 w 165"/>
                <a:gd name="T25" fmla="*/ 17 h 192"/>
                <a:gd name="T26" fmla="*/ 79 w 165"/>
                <a:gd name="T27" fmla="*/ 0 h 192"/>
                <a:gd name="T28" fmla="*/ 128 w 165"/>
                <a:gd name="T29" fmla="*/ 9 h 192"/>
                <a:gd name="T30" fmla="*/ 165 w 165"/>
                <a:gd name="T31" fmla="*/ 38 h 192"/>
                <a:gd name="T32" fmla="*/ 135 w 165"/>
                <a:gd name="T33" fmla="*/ 64 h 192"/>
                <a:gd name="T34" fmla="*/ 110 w 165"/>
                <a:gd name="T35" fmla="*/ 41 h 192"/>
                <a:gd name="T36" fmla="*/ 77 w 165"/>
                <a:gd name="T37" fmla="*/ 33 h 192"/>
                <a:gd name="T38" fmla="*/ 50 w 165"/>
                <a:gd name="T39" fmla="*/ 41 h 192"/>
                <a:gd name="T40" fmla="*/ 41 w 165"/>
                <a:gd name="T41" fmla="*/ 58 h 192"/>
                <a:gd name="T42" fmla="*/ 56 w 165"/>
                <a:gd name="T43" fmla="*/ 75 h 192"/>
                <a:gd name="T44" fmla="*/ 94 w 165"/>
                <a:gd name="T45" fmla="*/ 82 h 192"/>
                <a:gd name="T46" fmla="*/ 120 w 165"/>
                <a:gd name="T47" fmla="*/ 87 h 192"/>
                <a:gd name="T48" fmla="*/ 141 w 165"/>
                <a:gd name="T49" fmla="*/ 96 h 192"/>
                <a:gd name="T50" fmla="*/ 156 w 165"/>
                <a:gd name="T51" fmla="*/ 110 h 192"/>
                <a:gd name="T52" fmla="*/ 162 w 165"/>
                <a:gd name="T53" fmla="*/ 133 h 192"/>
                <a:gd name="T54" fmla="*/ 142 w 165"/>
                <a:gd name="T55" fmla="*/ 175 h 192"/>
                <a:gd name="T56" fmla="*/ 89 w 165"/>
                <a:gd name="T57" fmla="*/ 192 h 192"/>
                <a:gd name="T58" fmla="*/ 35 w 165"/>
                <a:gd name="T59" fmla="*/ 182 h 192"/>
                <a:gd name="T60" fmla="*/ 0 w 165"/>
                <a:gd name="T61" fmla="*/ 15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2" extrusionOk="0">
                  <a:moveTo>
                    <a:pt x="0" y="155"/>
                  </a:moveTo>
                  <a:cubicBezTo>
                    <a:pt x="29" y="128"/>
                    <a:pt x="29" y="128"/>
                    <a:pt x="29" y="128"/>
                  </a:cubicBezTo>
                  <a:cubicBezTo>
                    <a:pt x="36" y="138"/>
                    <a:pt x="45" y="146"/>
                    <a:pt x="54" y="151"/>
                  </a:cubicBezTo>
                  <a:cubicBezTo>
                    <a:pt x="64" y="156"/>
                    <a:pt x="76" y="158"/>
                    <a:pt x="90" y="158"/>
                  </a:cubicBezTo>
                  <a:cubicBezTo>
                    <a:pt x="102" y="158"/>
                    <a:pt x="112" y="156"/>
                    <a:pt x="118" y="150"/>
                  </a:cubicBezTo>
                  <a:cubicBezTo>
                    <a:pt x="123" y="145"/>
                    <a:pt x="126" y="139"/>
                    <a:pt x="126" y="133"/>
                  </a:cubicBezTo>
                  <a:cubicBezTo>
                    <a:pt x="126" y="128"/>
                    <a:pt x="125" y="124"/>
                    <a:pt x="121" y="121"/>
                  </a:cubicBezTo>
                  <a:cubicBezTo>
                    <a:pt x="118" y="119"/>
                    <a:pt x="114" y="116"/>
                    <a:pt x="108" y="115"/>
                  </a:cubicBezTo>
                  <a:cubicBezTo>
                    <a:pt x="102" y="113"/>
                    <a:pt x="96" y="112"/>
                    <a:pt x="88" y="110"/>
                  </a:cubicBezTo>
                  <a:cubicBezTo>
                    <a:pt x="81" y="109"/>
                    <a:pt x="73" y="108"/>
                    <a:pt x="64" y="107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7" y="74"/>
                    <a:pt x="7" y="57"/>
                  </a:cubicBezTo>
                  <a:cubicBezTo>
                    <a:pt x="7" y="41"/>
                    <a:pt x="13" y="28"/>
                    <a:pt x="26" y="17"/>
                  </a:cubicBezTo>
                  <a:cubicBezTo>
                    <a:pt x="39" y="6"/>
                    <a:pt x="57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5"/>
                    <a:pt x="165" y="38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28" y="54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6"/>
                    <a:pt x="50" y="41"/>
                  </a:cubicBezTo>
                  <a:cubicBezTo>
                    <a:pt x="44" y="46"/>
                    <a:pt x="41" y="51"/>
                    <a:pt x="41" y="58"/>
                  </a:cubicBezTo>
                  <a:cubicBezTo>
                    <a:pt x="41" y="66"/>
                    <a:pt x="46" y="72"/>
                    <a:pt x="56" y="75"/>
                  </a:cubicBezTo>
                  <a:cubicBezTo>
                    <a:pt x="66" y="78"/>
                    <a:pt x="78" y="80"/>
                    <a:pt x="94" y="82"/>
                  </a:cubicBezTo>
                  <a:cubicBezTo>
                    <a:pt x="103" y="84"/>
                    <a:pt x="111" y="85"/>
                    <a:pt x="120" y="87"/>
                  </a:cubicBezTo>
                  <a:cubicBezTo>
                    <a:pt x="128" y="89"/>
                    <a:pt x="135" y="92"/>
                    <a:pt x="141" y="96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4"/>
                    <a:pt x="162" y="133"/>
                  </a:cubicBezTo>
                  <a:cubicBezTo>
                    <a:pt x="162" y="150"/>
                    <a:pt x="155" y="164"/>
                    <a:pt x="142" y="175"/>
                  </a:cubicBezTo>
                  <a:cubicBezTo>
                    <a:pt x="129" y="186"/>
                    <a:pt x="111" y="192"/>
                    <a:pt x="89" y="192"/>
                  </a:cubicBezTo>
                  <a:cubicBezTo>
                    <a:pt x="68" y="192"/>
                    <a:pt x="50" y="188"/>
                    <a:pt x="35" y="182"/>
                  </a:cubicBezTo>
                  <a:cubicBezTo>
                    <a:pt x="21" y="175"/>
                    <a:pt x="9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0" name="Freeform 19"/>
            <p:cNvSpPr>
              <a:spLocks noEditPoints="1"/>
            </p:cNvSpPr>
            <p:nvPr userDrawn="1"/>
          </p:nvSpPr>
          <p:spPr bwMode="black">
            <a:xfrm>
              <a:off x="5040" y="1404"/>
              <a:ext cx="77" cy="396"/>
            </a:xfrm>
            <a:custGeom>
              <a:avLst/>
              <a:gdLst>
                <a:gd name="T0" fmla="*/ 0 w 51"/>
                <a:gd name="T1" fmla="*/ 27 h 264"/>
                <a:gd name="T2" fmla="*/ 6 w 51"/>
                <a:gd name="T3" fmla="*/ 8 h 264"/>
                <a:gd name="T4" fmla="*/ 25 w 51"/>
                <a:gd name="T5" fmla="*/ 0 h 264"/>
                <a:gd name="T6" fmla="*/ 44 w 51"/>
                <a:gd name="T7" fmla="*/ 8 h 264"/>
                <a:gd name="T8" fmla="*/ 51 w 51"/>
                <a:gd name="T9" fmla="*/ 27 h 264"/>
                <a:gd name="T10" fmla="*/ 44 w 51"/>
                <a:gd name="T11" fmla="*/ 45 h 264"/>
                <a:gd name="T12" fmla="*/ 25 w 51"/>
                <a:gd name="T13" fmla="*/ 52 h 264"/>
                <a:gd name="T14" fmla="*/ 6 w 51"/>
                <a:gd name="T15" fmla="*/ 45 h 264"/>
                <a:gd name="T16" fmla="*/ 0 w 51"/>
                <a:gd name="T17" fmla="*/ 27 h 264"/>
                <a:gd name="T18" fmla="*/ 44 w 51"/>
                <a:gd name="T19" fmla="*/ 80 h 264"/>
                <a:gd name="T20" fmla="*/ 44 w 51"/>
                <a:gd name="T21" fmla="*/ 264 h 264"/>
                <a:gd name="T22" fmla="*/ 4 w 51"/>
                <a:gd name="T23" fmla="*/ 264 h 264"/>
                <a:gd name="T24" fmla="*/ 4 w 51"/>
                <a:gd name="T25" fmla="*/ 80 h 264"/>
                <a:gd name="T26" fmla="*/ 44 w 51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64" extrusionOk="0">
                  <a:moveTo>
                    <a:pt x="0" y="27"/>
                  </a:moveTo>
                  <a:cubicBezTo>
                    <a:pt x="0" y="19"/>
                    <a:pt x="2" y="13"/>
                    <a:pt x="6" y="8"/>
                  </a:cubicBezTo>
                  <a:cubicBezTo>
                    <a:pt x="11" y="3"/>
                    <a:pt x="17" y="0"/>
                    <a:pt x="25" y="0"/>
                  </a:cubicBezTo>
                  <a:cubicBezTo>
                    <a:pt x="34" y="0"/>
                    <a:pt x="40" y="3"/>
                    <a:pt x="44" y="8"/>
                  </a:cubicBezTo>
                  <a:cubicBezTo>
                    <a:pt x="49" y="13"/>
                    <a:pt x="51" y="19"/>
                    <a:pt x="51" y="27"/>
                  </a:cubicBezTo>
                  <a:cubicBezTo>
                    <a:pt x="51" y="34"/>
                    <a:pt x="49" y="40"/>
                    <a:pt x="44" y="45"/>
                  </a:cubicBezTo>
                  <a:cubicBezTo>
                    <a:pt x="40" y="50"/>
                    <a:pt x="34" y="52"/>
                    <a:pt x="25" y="52"/>
                  </a:cubicBezTo>
                  <a:cubicBezTo>
                    <a:pt x="17" y="52"/>
                    <a:pt x="11" y="50"/>
                    <a:pt x="6" y="45"/>
                  </a:cubicBezTo>
                  <a:cubicBezTo>
                    <a:pt x="2" y="40"/>
                    <a:pt x="0" y="34"/>
                    <a:pt x="0" y="27"/>
                  </a:cubicBezTo>
                  <a:close/>
                  <a:moveTo>
                    <a:pt x="44" y="80"/>
                  </a:moveTo>
                  <a:cubicBezTo>
                    <a:pt x="44" y="264"/>
                    <a:pt x="44" y="264"/>
                    <a:pt x="4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80"/>
                    <a:pt x="4" y="80"/>
                    <a:pt x="4" y="80"/>
                  </a:cubicBezTo>
                  <a:lnTo>
                    <a:pt x="44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1" name="Freeform 20"/>
            <p:cNvSpPr/>
            <p:nvPr userDrawn="1"/>
          </p:nvSpPr>
          <p:spPr bwMode="black">
            <a:xfrm>
              <a:off x="5159" y="1421"/>
              <a:ext cx="196" cy="384"/>
            </a:xfrm>
            <a:custGeom>
              <a:avLst/>
              <a:gdLst>
                <a:gd name="T0" fmla="*/ 131 w 131"/>
                <a:gd name="T1" fmla="*/ 217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1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90 h 256"/>
                <a:gd name="T34" fmla="*/ 86 w 131"/>
                <a:gd name="T35" fmla="*/ 215 h 256"/>
                <a:gd name="T36" fmla="*/ 107 w 131"/>
                <a:gd name="T37" fmla="*/ 222 h 256"/>
                <a:gd name="T38" fmla="*/ 119 w 131"/>
                <a:gd name="T39" fmla="*/ 221 h 256"/>
                <a:gd name="T40" fmla="*/ 131 w 131"/>
                <a:gd name="T41" fmla="*/ 21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7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3"/>
                    <a:pt x="116" y="254"/>
                  </a:cubicBezTo>
                  <a:cubicBezTo>
                    <a:pt x="110" y="256"/>
                    <a:pt x="104" y="256"/>
                    <a:pt x="98" y="256"/>
                  </a:cubicBezTo>
                  <a:cubicBezTo>
                    <a:pt x="78" y="256"/>
                    <a:pt x="64" y="251"/>
                    <a:pt x="55" y="241"/>
                  </a:cubicBezTo>
                  <a:cubicBezTo>
                    <a:pt x="46" y="230"/>
                    <a:pt x="42" y="215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9" y="202"/>
                    <a:pt x="82" y="210"/>
                    <a:pt x="86" y="215"/>
                  </a:cubicBezTo>
                  <a:cubicBezTo>
                    <a:pt x="91" y="220"/>
                    <a:pt x="98" y="222"/>
                    <a:pt x="107" y="222"/>
                  </a:cubicBezTo>
                  <a:cubicBezTo>
                    <a:pt x="112" y="222"/>
                    <a:pt x="116" y="222"/>
                    <a:pt x="119" y="221"/>
                  </a:cubicBezTo>
                  <a:cubicBezTo>
                    <a:pt x="123" y="220"/>
                    <a:pt x="127" y="219"/>
                    <a:pt x="131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 21"/>
            <p:cNvSpPr>
              <a:spLocks noEditPoints="1"/>
            </p:cNvSpPr>
            <p:nvPr userDrawn="1"/>
          </p:nvSpPr>
          <p:spPr bwMode="black">
            <a:xfrm>
              <a:off x="5387" y="1388"/>
              <a:ext cx="273" cy="417"/>
            </a:xfrm>
            <a:custGeom>
              <a:avLst/>
              <a:gdLst>
                <a:gd name="T0" fmla="*/ 177 w 182"/>
                <a:gd name="T1" fmla="*/ 234 h 278"/>
                <a:gd name="T2" fmla="*/ 146 w 182"/>
                <a:gd name="T3" fmla="*/ 266 h 278"/>
                <a:gd name="T4" fmla="*/ 95 w 182"/>
                <a:gd name="T5" fmla="*/ 278 h 278"/>
                <a:gd name="T6" fmla="*/ 54 w 182"/>
                <a:gd name="T7" fmla="*/ 271 h 278"/>
                <a:gd name="T8" fmla="*/ 24 w 182"/>
                <a:gd name="T9" fmla="*/ 251 h 278"/>
                <a:gd name="T10" fmla="*/ 6 w 182"/>
                <a:gd name="T11" fmla="*/ 221 h 278"/>
                <a:gd name="T12" fmla="*/ 0 w 182"/>
                <a:gd name="T13" fmla="*/ 184 h 278"/>
                <a:gd name="T14" fmla="*/ 6 w 182"/>
                <a:gd name="T15" fmla="*/ 147 h 278"/>
                <a:gd name="T16" fmla="*/ 25 w 182"/>
                <a:gd name="T17" fmla="*/ 116 h 278"/>
                <a:gd name="T18" fmla="*/ 54 w 182"/>
                <a:gd name="T19" fmla="*/ 95 h 278"/>
                <a:gd name="T20" fmla="*/ 94 w 182"/>
                <a:gd name="T21" fmla="*/ 88 h 278"/>
                <a:gd name="T22" fmla="*/ 133 w 182"/>
                <a:gd name="T23" fmla="*/ 95 h 278"/>
                <a:gd name="T24" fmla="*/ 160 w 182"/>
                <a:gd name="T25" fmla="*/ 115 h 278"/>
                <a:gd name="T26" fmla="*/ 176 w 182"/>
                <a:gd name="T27" fmla="*/ 144 h 278"/>
                <a:gd name="T28" fmla="*/ 182 w 182"/>
                <a:gd name="T29" fmla="*/ 180 h 278"/>
                <a:gd name="T30" fmla="*/ 182 w 182"/>
                <a:gd name="T31" fmla="*/ 194 h 278"/>
                <a:gd name="T32" fmla="*/ 38 w 182"/>
                <a:gd name="T33" fmla="*/ 194 h 278"/>
                <a:gd name="T34" fmla="*/ 55 w 182"/>
                <a:gd name="T35" fmla="*/ 231 h 278"/>
                <a:gd name="T36" fmla="*/ 95 w 182"/>
                <a:gd name="T37" fmla="*/ 245 h 278"/>
                <a:gd name="T38" fmla="*/ 124 w 182"/>
                <a:gd name="T39" fmla="*/ 237 h 278"/>
                <a:gd name="T40" fmla="*/ 144 w 182"/>
                <a:gd name="T41" fmla="*/ 216 h 278"/>
                <a:gd name="T42" fmla="*/ 177 w 182"/>
                <a:gd name="T43" fmla="*/ 234 h 278"/>
                <a:gd name="T44" fmla="*/ 94 w 182"/>
                <a:gd name="T45" fmla="*/ 120 h 278"/>
                <a:gd name="T46" fmla="*/ 56 w 182"/>
                <a:gd name="T47" fmla="*/ 133 h 278"/>
                <a:gd name="T48" fmla="*/ 39 w 182"/>
                <a:gd name="T49" fmla="*/ 169 h 278"/>
                <a:gd name="T50" fmla="*/ 143 w 182"/>
                <a:gd name="T51" fmla="*/ 169 h 278"/>
                <a:gd name="T52" fmla="*/ 130 w 182"/>
                <a:gd name="T53" fmla="*/ 134 h 278"/>
                <a:gd name="T54" fmla="*/ 94 w 182"/>
                <a:gd name="T55" fmla="*/ 120 h 278"/>
                <a:gd name="T56" fmla="*/ 88 w 182"/>
                <a:gd name="T57" fmla="*/ 74 h 278"/>
                <a:gd name="T58" fmla="*/ 73 w 182"/>
                <a:gd name="T59" fmla="*/ 59 h 278"/>
                <a:gd name="T60" fmla="*/ 127 w 182"/>
                <a:gd name="T61" fmla="*/ 0 h 278"/>
                <a:gd name="T62" fmla="*/ 147 w 182"/>
                <a:gd name="T63" fmla="*/ 18 h 278"/>
                <a:gd name="T64" fmla="*/ 88 w 182"/>
                <a:gd name="T65" fmla="*/ 7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278" extrusionOk="0">
                  <a:moveTo>
                    <a:pt x="177" y="234"/>
                  </a:moveTo>
                  <a:cubicBezTo>
                    <a:pt x="170" y="247"/>
                    <a:pt x="159" y="257"/>
                    <a:pt x="146" y="266"/>
                  </a:cubicBezTo>
                  <a:cubicBezTo>
                    <a:pt x="132" y="274"/>
                    <a:pt x="116" y="278"/>
                    <a:pt x="95" y="278"/>
                  </a:cubicBezTo>
                  <a:cubicBezTo>
                    <a:pt x="79" y="278"/>
                    <a:pt x="66" y="276"/>
                    <a:pt x="54" y="271"/>
                  </a:cubicBezTo>
                  <a:cubicBezTo>
                    <a:pt x="42" y="266"/>
                    <a:pt x="32" y="260"/>
                    <a:pt x="24" y="251"/>
                  </a:cubicBezTo>
                  <a:cubicBezTo>
                    <a:pt x="16" y="243"/>
                    <a:pt x="10" y="233"/>
                    <a:pt x="6" y="221"/>
                  </a:cubicBezTo>
                  <a:cubicBezTo>
                    <a:pt x="2" y="210"/>
                    <a:pt x="0" y="197"/>
                    <a:pt x="0" y="184"/>
                  </a:cubicBezTo>
                  <a:cubicBezTo>
                    <a:pt x="0" y="171"/>
                    <a:pt x="2" y="159"/>
                    <a:pt x="6" y="147"/>
                  </a:cubicBezTo>
                  <a:cubicBezTo>
                    <a:pt x="11" y="135"/>
                    <a:pt x="17" y="125"/>
                    <a:pt x="25" y="116"/>
                  </a:cubicBezTo>
                  <a:cubicBezTo>
                    <a:pt x="33" y="107"/>
                    <a:pt x="43" y="100"/>
                    <a:pt x="54" y="95"/>
                  </a:cubicBezTo>
                  <a:cubicBezTo>
                    <a:pt x="66" y="90"/>
                    <a:pt x="79" y="88"/>
                    <a:pt x="94" y="88"/>
                  </a:cubicBezTo>
                  <a:cubicBezTo>
                    <a:pt x="109" y="88"/>
                    <a:pt x="122" y="90"/>
                    <a:pt x="133" y="95"/>
                  </a:cubicBezTo>
                  <a:cubicBezTo>
                    <a:pt x="144" y="100"/>
                    <a:pt x="153" y="107"/>
                    <a:pt x="160" y="115"/>
                  </a:cubicBezTo>
                  <a:cubicBezTo>
                    <a:pt x="167" y="123"/>
                    <a:pt x="173" y="133"/>
                    <a:pt x="176" y="144"/>
                  </a:cubicBezTo>
                  <a:cubicBezTo>
                    <a:pt x="180" y="156"/>
                    <a:pt x="182" y="168"/>
                    <a:pt x="182" y="180"/>
                  </a:cubicBezTo>
                  <a:cubicBezTo>
                    <a:pt x="182" y="194"/>
                    <a:pt x="182" y="194"/>
                    <a:pt x="182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40" y="210"/>
                    <a:pt x="45" y="222"/>
                    <a:pt x="55" y="231"/>
                  </a:cubicBezTo>
                  <a:cubicBezTo>
                    <a:pt x="64" y="240"/>
                    <a:pt x="77" y="245"/>
                    <a:pt x="95" y="245"/>
                  </a:cubicBezTo>
                  <a:cubicBezTo>
                    <a:pt x="107" y="245"/>
                    <a:pt x="117" y="243"/>
                    <a:pt x="124" y="237"/>
                  </a:cubicBezTo>
                  <a:cubicBezTo>
                    <a:pt x="132" y="232"/>
                    <a:pt x="139" y="225"/>
                    <a:pt x="144" y="216"/>
                  </a:cubicBezTo>
                  <a:lnTo>
                    <a:pt x="177" y="234"/>
                  </a:lnTo>
                  <a:close/>
                  <a:moveTo>
                    <a:pt x="94" y="120"/>
                  </a:moveTo>
                  <a:cubicBezTo>
                    <a:pt x="78" y="120"/>
                    <a:pt x="66" y="125"/>
                    <a:pt x="56" y="133"/>
                  </a:cubicBezTo>
                  <a:cubicBezTo>
                    <a:pt x="47" y="142"/>
                    <a:pt x="41" y="154"/>
                    <a:pt x="39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2" y="155"/>
                    <a:pt x="138" y="143"/>
                    <a:pt x="130" y="134"/>
                  </a:cubicBezTo>
                  <a:cubicBezTo>
                    <a:pt x="122" y="125"/>
                    <a:pt x="110" y="120"/>
                    <a:pt x="94" y="120"/>
                  </a:cubicBezTo>
                  <a:close/>
                  <a:moveTo>
                    <a:pt x="88" y="74"/>
                  </a:moveTo>
                  <a:cubicBezTo>
                    <a:pt x="73" y="59"/>
                    <a:pt x="73" y="59"/>
                    <a:pt x="73" y="5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7" y="18"/>
                    <a:pt x="147" y="18"/>
                    <a:pt x="147" y="18"/>
                  </a:cubicBezTo>
                  <a:lnTo>
                    <a:pt x="88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 22"/>
            <p:cNvSpPr/>
            <p:nvPr userDrawn="1"/>
          </p:nvSpPr>
          <p:spPr bwMode="black">
            <a:xfrm>
              <a:off x="2367" y="939"/>
              <a:ext cx="473" cy="360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4" name="Rectangle 23"/>
            <p:cNvSpPr>
              <a:spLocks noChangeArrowheads="1"/>
            </p:cNvSpPr>
            <p:nvPr userDrawn="1"/>
          </p:nvSpPr>
          <p:spPr bwMode="black">
            <a:xfrm>
              <a:off x="2131" y="939"/>
              <a:ext cx="173" cy="3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ag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840739" y="2957566"/>
            <a:ext cx="11330240" cy="4373399"/>
          </a:xfrm>
        </p:spPr>
        <p:txBody>
          <a:bodyPr/>
          <a:lstStyle>
            <a:lvl1pPr marL="0" indent="0">
              <a:buNone/>
              <a:defRPr sz="9600"/>
            </a:lvl1pPr>
          </a:lstStyle>
          <a:p>
            <a:pPr lvl="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/>
          </a:p>
        </p:txBody>
      </p:sp>
      <p:cxnSp>
        <p:nvCxnSpPr>
          <p:cNvPr id="7" name="Connecteur droit 6"/>
          <p:cNvCxnSpPr>
            <a:cxnSpLocks/>
          </p:cNvCxnSpPr>
          <p:nvPr userDrawn="1"/>
        </p:nvCxnSpPr>
        <p:spPr bwMode="auto">
          <a:xfrm flipV="1">
            <a:off x="583324" y="2957568"/>
            <a:ext cx="0" cy="232388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Page de contenu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46735" y="687419"/>
            <a:ext cx="12392174" cy="69249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990601" y="3064847"/>
            <a:ext cx="11887200" cy="997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6603" y="8894233"/>
            <a:ext cx="48113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/>
          </a:p>
        </p:txBody>
      </p:sp>
      <p:cxnSp>
        <p:nvCxnSpPr>
          <p:cNvPr id="8" name="Connecteur droit 7"/>
          <p:cNvCxnSpPr>
            <a:cxnSpLocks/>
          </p:cNvCxnSpPr>
          <p:nvPr userDrawn="1"/>
        </p:nvCxnSpPr>
        <p:spPr bwMode="auto">
          <a:xfrm flipV="1">
            <a:off x="443624" y="341368"/>
            <a:ext cx="0" cy="1387803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age de contenu avec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469268" y="2561168"/>
            <a:ext cx="6323316" cy="1274195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7469268" y="8183033"/>
            <a:ext cx="48113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 bwMode="auto">
          <a:xfrm>
            <a:off x="431799" y="2540000"/>
            <a:ext cx="6664325" cy="660400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646735" y="687419"/>
            <a:ext cx="12392174" cy="69249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auto">
          <a:xfrm flipV="1">
            <a:off x="443624" y="341368"/>
            <a:ext cx="0" cy="1387803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30835" y="522319"/>
            <a:ext cx="12392174" cy="6924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0834" y="3064847"/>
            <a:ext cx="13361747" cy="1349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Fdsd</a:t>
            </a:r>
            <a:endParaRPr/>
          </a:p>
          <a:p>
            <a:pPr lvl="2">
              <a:defRPr/>
            </a:pPr>
            <a:r>
              <a:rPr lang="fr-FR"/>
              <a:t>Gfgdfgdfg</a:t>
            </a:r>
            <a:endParaRPr/>
          </a:p>
          <a:p>
            <a:pPr lvl="3">
              <a:defRPr/>
            </a:pPr>
            <a:r>
              <a:rPr lang="fr-FR"/>
              <a:t>Gfgfdgfdgdfgdf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701105" y="9532779"/>
            <a:ext cx="2091479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/>
          </a:p>
        </p:txBody>
      </p:sp>
      <p:cxnSp>
        <p:nvCxnSpPr>
          <p:cNvPr id="7" name="Connecteur droit 6"/>
          <p:cNvCxnSpPr>
            <a:cxnSpLocks/>
          </p:cNvCxnSpPr>
          <p:nvPr userDrawn="1"/>
        </p:nvCxnSpPr>
        <p:spPr bwMode="auto">
          <a:xfrm>
            <a:off x="435782" y="9418865"/>
            <a:ext cx="133568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"/>
          <p:cNvGrpSpPr>
            <a:grpSpLocks noChangeAspect="1"/>
          </p:cNvGrpSpPr>
          <p:nvPr userDrawn="1"/>
        </p:nvGrpSpPr>
        <p:grpSpPr bwMode="black">
          <a:xfrm>
            <a:off x="430837" y="9680521"/>
            <a:ext cx="2305048" cy="591776"/>
            <a:chOff x="2131" y="919"/>
            <a:chExt cx="3529" cy="906"/>
          </a:xfrm>
          <a:solidFill>
            <a:schemeClr val="tx1"/>
          </a:solidFill>
        </p:grpSpPr>
        <p:sp>
          <p:nvSpPr>
            <p:cNvPr id="51" name="Freeform 5"/>
            <p:cNvSpPr/>
            <p:nvPr userDrawn="1"/>
          </p:nvSpPr>
          <p:spPr bwMode="black">
            <a:xfrm>
              <a:off x="2131" y="1440"/>
              <a:ext cx="709" cy="385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2" name="Freeform 6"/>
            <p:cNvSpPr/>
            <p:nvPr userDrawn="1"/>
          </p:nvSpPr>
          <p:spPr bwMode="black">
            <a:xfrm>
              <a:off x="3107" y="939"/>
              <a:ext cx="300" cy="359"/>
            </a:xfrm>
            <a:custGeom>
              <a:avLst/>
              <a:gdLst>
                <a:gd name="T0" fmla="*/ 59 w 300"/>
                <a:gd name="T1" fmla="*/ 91 h 359"/>
                <a:gd name="T2" fmla="*/ 59 w 300"/>
                <a:gd name="T3" fmla="*/ 359 h 359"/>
                <a:gd name="T4" fmla="*/ 0 w 300"/>
                <a:gd name="T5" fmla="*/ 359 h 359"/>
                <a:gd name="T6" fmla="*/ 0 w 300"/>
                <a:gd name="T7" fmla="*/ 0 h 359"/>
                <a:gd name="T8" fmla="*/ 72 w 300"/>
                <a:gd name="T9" fmla="*/ 0 h 359"/>
                <a:gd name="T10" fmla="*/ 228 w 300"/>
                <a:gd name="T11" fmla="*/ 262 h 359"/>
                <a:gd name="T12" fmla="*/ 243 w 300"/>
                <a:gd name="T13" fmla="*/ 296 h 359"/>
                <a:gd name="T14" fmla="*/ 242 w 300"/>
                <a:gd name="T15" fmla="*/ 259 h 359"/>
                <a:gd name="T16" fmla="*/ 242 w 300"/>
                <a:gd name="T17" fmla="*/ 0 h 359"/>
                <a:gd name="T18" fmla="*/ 300 w 300"/>
                <a:gd name="T19" fmla="*/ 0 h 359"/>
                <a:gd name="T20" fmla="*/ 300 w 300"/>
                <a:gd name="T21" fmla="*/ 359 h 359"/>
                <a:gd name="T22" fmla="*/ 233 w 300"/>
                <a:gd name="T23" fmla="*/ 359 h 359"/>
                <a:gd name="T24" fmla="*/ 71 w 300"/>
                <a:gd name="T25" fmla="*/ 87 h 359"/>
                <a:gd name="T26" fmla="*/ 56 w 300"/>
                <a:gd name="T27" fmla="*/ 57 h 359"/>
                <a:gd name="T28" fmla="*/ 59 w 300"/>
                <a:gd name="T29" fmla="*/ 9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359" extrusionOk="0">
                  <a:moveTo>
                    <a:pt x="59" y="91"/>
                  </a:moveTo>
                  <a:lnTo>
                    <a:pt x="59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28" y="262"/>
                  </a:lnTo>
                  <a:lnTo>
                    <a:pt x="243" y="296"/>
                  </a:lnTo>
                  <a:lnTo>
                    <a:pt x="242" y="259"/>
                  </a:lnTo>
                  <a:lnTo>
                    <a:pt x="242" y="0"/>
                  </a:lnTo>
                  <a:lnTo>
                    <a:pt x="300" y="0"/>
                  </a:lnTo>
                  <a:lnTo>
                    <a:pt x="300" y="359"/>
                  </a:lnTo>
                  <a:lnTo>
                    <a:pt x="233" y="359"/>
                  </a:lnTo>
                  <a:lnTo>
                    <a:pt x="71" y="87"/>
                  </a:lnTo>
                  <a:lnTo>
                    <a:pt x="56" y="57"/>
                  </a:lnTo>
                  <a:lnTo>
                    <a:pt x="59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3" name="Freeform 7"/>
            <p:cNvSpPr>
              <a:spLocks noEditPoints="1"/>
            </p:cNvSpPr>
            <p:nvPr userDrawn="1"/>
          </p:nvSpPr>
          <p:spPr bwMode="black">
            <a:xfrm>
              <a:off x="3466" y="1017"/>
              <a:ext cx="297" cy="287"/>
            </a:xfrm>
            <a:custGeom>
              <a:avLst/>
              <a:gdLst>
                <a:gd name="T0" fmla="*/ 57 w 198"/>
                <a:gd name="T1" fmla="*/ 191 h 191"/>
                <a:gd name="T2" fmla="*/ 15 w 198"/>
                <a:gd name="T3" fmla="*/ 178 h 191"/>
                <a:gd name="T4" fmla="*/ 0 w 198"/>
                <a:gd name="T5" fmla="*/ 145 h 191"/>
                <a:gd name="T6" fmla="*/ 6 w 198"/>
                <a:gd name="T7" fmla="*/ 119 h 191"/>
                <a:gd name="T8" fmla="*/ 23 w 198"/>
                <a:gd name="T9" fmla="*/ 103 h 191"/>
                <a:gd name="T10" fmla="*/ 47 w 198"/>
                <a:gd name="T11" fmla="*/ 93 h 191"/>
                <a:gd name="T12" fmla="*/ 84 w 198"/>
                <a:gd name="T13" fmla="*/ 83 h 191"/>
                <a:gd name="T14" fmla="*/ 119 w 198"/>
                <a:gd name="T15" fmla="*/ 73 h 191"/>
                <a:gd name="T16" fmla="*/ 128 w 198"/>
                <a:gd name="T17" fmla="*/ 57 h 191"/>
                <a:gd name="T18" fmla="*/ 120 w 198"/>
                <a:gd name="T19" fmla="*/ 39 h 191"/>
                <a:gd name="T20" fmla="*/ 91 w 198"/>
                <a:gd name="T21" fmla="*/ 32 h 191"/>
                <a:gd name="T22" fmla="*/ 58 w 198"/>
                <a:gd name="T23" fmla="*/ 42 h 191"/>
                <a:gd name="T24" fmla="*/ 40 w 198"/>
                <a:gd name="T25" fmla="*/ 69 h 191"/>
                <a:gd name="T26" fmla="*/ 4 w 198"/>
                <a:gd name="T27" fmla="*/ 58 h 191"/>
                <a:gd name="T28" fmla="*/ 39 w 198"/>
                <a:gd name="T29" fmla="*/ 15 h 191"/>
                <a:gd name="T30" fmla="*/ 92 w 198"/>
                <a:gd name="T31" fmla="*/ 0 h 191"/>
                <a:gd name="T32" fmla="*/ 146 w 198"/>
                <a:gd name="T33" fmla="*/ 17 h 191"/>
                <a:gd name="T34" fmla="*/ 166 w 198"/>
                <a:gd name="T35" fmla="*/ 66 h 191"/>
                <a:gd name="T36" fmla="*/ 166 w 198"/>
                <a:gd name="T37" fmla="*/ 135 h 191"/>
                <a:gd name="T38" fmla="*/ 171 w 198"/>
                <a:gd name="T39" fmla="*/ 155 h 191"/>
                <a:gd name="T40" fmla="*/ 185 w 198"/>
                <a:gd name="T41" fmla="*/ 160 h 191"/>
                <a:gd name="T42" fmla="*/ 192 w 198"/>
                <a:gd name="T43" fmla="*/ 159 h 191"/>
                <a:gd name="T44" fmla="*/ 198 w 198"/>
                <a:gd name="T45" fmla="*/ 157 h 191"/>
                <a:gd name="T46" fmla="*/ 198 w 198"/>
                <a:gd name="T47" fmla="*/ 184 h 191"/>
                <a:gd name="T48" fmla="*/ 186 w 198"/>
                <a:gd name="T49" fmla="*/ 188 h 191"/>
                <a:gd name="T50" fmla="*/ 170 w 198"/>
                <a:gd name="T51" fmla="*/ 190 h 191"/>
                <a:gd name="T52" fmla="*/ 139 w 198"/>
                <a:gd name="T53" fmla="*/ 179 h 191"/>
                <a:gd name="T54" fmla="*/ 129 w 198"/>
                <a:gd name="T55" fmla="*/ 143 h 191"/>
                <a:gd name="T56" fmla="*/ 101 w 198"/>
                <a:gd name="T57" fmla="*/ 178 h 191"/>
                <a:gd name="T58" fmla="*/ 57 w 198"/>
                <a:gd name="T59" fmla="*/ 191 h 191"/>
                <a:gd name="T60" fmla="*/ 72 w 198"/>
                <a:gd name="T61" fmla="*/ 161 h 191"/>
                <a:gd name="T62" fmla="*/ 95 w 198"/>
                <a:gd name="T63" fmla="*/ 156 h 191"/>
                <a:gd name="T64" fmla="*/ 113 w 198"/>
                <a:gd name="T65" fmla="*/ 143 h 191"/>
                <a:gd name="T66" fmla="*/ 125 w 198"/>
                <a:gd name="T67" fmla="*/ 124 h 191"/>
                <a:gd name="T68" fmla="*/ 130 w 198"/>
                <a:gd name="T69" fmla="*/ 101 h 191"/>
                <a:gd name="T70" fmla="*/ 130 w 198"/>
                <a:gd name="T71" fmla="*/ 88 h 191"/>
                <a:gd name="T72" fmla="*/ 116 w 198"/>
                <a:gd name="T73" fmla="*/ 98 h 191"/>
                <a:gd name="T74" fmla="*/ 88 w 198"/>
                <a:gd name="T75" fmla="*/ 105 h 191"/>
                <a:gd name="T76" fmla="*/ 52 w 198"/>
                <a:gd name="T77" fmla="*/ 117 h 191"/>
                <a:gd name="T78" fmla="*/ 40 w 198"/>
                <a:gd name="T79" fmla="*/ 138 h 191"/>
                <a:gd name="T80" fmla="*/ 48 w 198"/>
                <a:gd name="T81" fmla="*/ 155 h 191"/>
                <a:gd name="T82" fmla="*/ 72 w 198"/>
                <a:gd name="T83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91" extrusionOk="0">
                  <a:moveTo>
                    <a:pt x="57" y="191"/>
                  </a:moveTo>
                  <a:cubicBezTo>
                    <a:pt x="39" y="191"/>
                    <a:pt x="25" y="187"/>
                    <a:pt x="15" y="178"/>
                  </a:cubicBezTo>
                  <a:cubicBezTo>
                    <a:pt x="5" y="170"/>
                    <a:pt x="0" y="159"/>
                    <a:pt x="0" y="145"/>
                  </a:cubicBezTo>
                  <a:cubicBezTo>
                    <a:pt x="0" y="134"/>
                    <a:pt x="2" y="126"/>
                    <a:pt x="6" y="119"/>
                  </a:cubicBezTo>
                  <a:cubicBezTo>
                    <a:pt x="10" y="113"/>
                    <a:pt x="16" y="107"/>
                    <a:pt x="23" y="103"/>
                  </a:cubicBezTo>
                  <a:cubicBezTo>
                    <a:pt x="29" y="99"/>
                    <a:pt x="37" y="95"/>
                    <a:pt x="47" y="93"/>
                  </a:cubicBezTo>
                  <a:cubicBezTo>
                    <a:pt x="56" y="90"/>
                    <a:pt x="69" y="87"/>
                    <a:pt x="84" y="83"/>
                  </a:cubicBezTo>
                  <a:cubicBezTo>
                    <a:pt x="101" y="80"/>
                    <a:pt x="112" y="76"/>
                    <a:pt x="119" y="73"/>
                  </a:cubicBezTo>
                  <a:cubicBezTo>
                    <a:pt x="125" y="69"/>
                    <a:pt x="128" y="64"/>
                    <a:pt x="128" y="57"/>
                  </a:cubicBezTo>
                  <a:cubicBezTo>
                    <a:pt x="128" y="50"/>
                    <a:pt x="126" y="45"/>
                    <a:pt x="120" y="39"/>
                  </a:cubicBezTo>
                  <a:cubicBezTo>
                    <a:pt x="114" y="34"/>
                    <a:pt x="105" y="32"/>
                    <a:pt x="91" y="32"/>
                  </a:cubicBezTo>
                  <a:cubicBezTo>
                    <a:pt x="77" y="32"/>
                    <a:pt x="67" y="35"/>
                    <a:pt x="58" y="42"/>
                  </a:cubicBezTo>
                  <a:cubicBezTo>
                    <a:pt x="50" y="48"/>
                    <a:pt x="44" y="57"/>
                    <a:pt x="40" y="6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1" y="39"/>
                    <a:pt x="23" y="24"/>
                    <a:pt x="39" y="15"/>
                  </a:cubicBezTo>
                  <a:cubicBezTo>
                    <a:pt x="54" y="5"/>
                    <a:pt x="72" y="0"/>
                    <a:pt x="92" y="0"/>
                  </a:cubicBezTo>
                  <a:cubicBezTo>
                    <a:pt x="115" y="0"/>
                    <a:pt x="133" y="6"/>
                    <a:pt x="146" y="17"/>
                  </a:cubicBezTo>
                  <a:cubicBezTo>
                    <a:pt x="160" y="28"/>
                    <a:pt x="166" y="44"/>
                    <a:pt x="166" y="66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6" y="145"/>
                    <a:pt x="168" y="151"/>
                    <a:pt x="171" y="155"/>
                  </a:cubicBezTo>
                  <a:cubicBezTo>
                    <a:pt x="174" y="158"/>
                    <a:pt x="179" y="160"/>
                    <a:pt x="185" y="160"/>
                  </a:cubicBezTo>
                  <a:cubicBezTo>
                    <a:pt x="187" y="160"/>
                    <a:pt x="190" y="159"/>
                    <a:pt x="192" y="159"/>
                  </a:cubicBezTo>
                  <a:cubicBezTo>
                    <a:pt x="194" y="159"/>
                    <a:pt x="196" y="158"/>
                    <a:pt x="198" y="157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5" y="185"/>
                    <a:pt x="191" y="187"/>
                    <a:pt x="186" y="188"/>
                  </a:cubicBezTo>
                  <a:cubicBezTo>
                    <a:pt x="181" y="190"/>
                    <a:pt x="176" y="190"/>
                    <a:pt x="170" y="190"/>
                  </a:cubicBezTo>
                  <a:cubicBezTo>
                    <a:pt x="156" y="190"/>
                    <a:pt x="145" y="187"/>
                    <a:pt x="139" y="179"/>
                  </a:cubicBezTo>
                  <a:cubicBezTo>
                    <a:pt x="132" y="172"/>
                    <a:pt x="129" y="160"/>
                    <a:pt x="129" y="143"/>
                  </a:cubicBezTo>
                  <a:cubicBezTo>
                    <a:pt x="123" y="158"/>
                    <a:pt x="114" y="170"/>
                    <a:pt x="101" y="178"/>
                  </a:cubicBezTo>
                  <a:cubicBezTo>
                    <a:pt x="88" y="187"/>
                    <a:pt x="74" y="191"/>
                    <a:pt x="57" y="191"/>
                  </a:cubicBezTo>
                  <a:close/>
                  <a:moveTo>
                    <a:pt x="72" y="161"/>
                  </a:moveTo>
                  <a:cubicBezTo>
                    <a:pt x="80" y="161"/>
                    <a:pt x="88" y="159"/>
                    <a:pt x="95" y="156"/>
                  </a:cubicBezTo>
                  <a:cubicBezTo>
                    <a:pt x="102" y="153"/>
                    <a:pt x="108" y="148"/>
                    <a:pt x="113" y="143"/>
                  </a:cubicBezTo>
                  <a:cubicBezTo>
                    <a:pt x="118" y="137"/>
                    <a:pt x="122" y="131"/>
                    <a:pt x="125" y="124"/>
                  </a:cubicBezTo>
                  <a:cubicBezTo>
                    <a:pt x="128" y="116"/>
                    <a:pt x="130" y="109"/>
                    <a:pt x="130" y="101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27" y="92"/>
                    <a:pt x="122" y="95"/>
                    <a:pt x="116" y="98"/>
                  </a:cubicBezTo>
                  <a:cubicBezTo>
                    <a:pt x="109" y="100"/>
                    <a:pt x="100" y="103"/>
                    <a:pt x="88" y="105"/>
                  </a:cubicBezTo>
                  <a:cubicBezTo>
                    <a:pt x="72" y="109"/>
                    <a:pt x="60" y="113"/>
                    <a:pt x="52" y="117"/>
                  </a:cubicBezTo>
                  <a:cubicBezTo>
                    <a:pt x="44" y="122"/>
                    <a:pt x="40" y="129"/>
                    <a:pt x="40" y="138"/>
                  </a:cubicBezTo>
                  <a:cubicBezTo>
                    <a:pt x="40" y="145"/>
                    <a:pt x="42" y="151"/>
                    <a:pt x="48" y="155"/>
                  </a:cubicBezTo>
                  <a:cubicBezTo>
                    <a:pt x="54" y="159"/>
                    <a:pt x="62" y="161"/>
                    <a:pt x="72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4" name="Freeform 8"/>
            <p:cNvSpPr/>
            <p:nvPr userDrawn="1"/>
          </p:nvSpPr>
          <p:spPr bwMode="black">
            <a:xfrm>
              <a:off x="3804" y="1017"/>
              <a:ext cx="259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4 h 187"/>
                <a:gd name="T4" fmla="*/ 40 w 172"/>
                <a:gd name="T5" fmla="*/ 4 h 187"/>
                <a:gd name="T6" fmla="*/ 40 w 172"/>
                <a:gd name="T7" fmla="*/ 47 h 187"/>
                <a:gd name="T8" fmla="*/ 65 w 172"/>
                <a:gd name="T9" fmla="*/ 12 h 187"/>
                <a:gd name="T10" fmla="*/ 105 w 172"/>
                <a:gd name="T11" fmla="*/ 0 h 187"/>
                <a:gd name="T12" fmla="*/ 154 w 172"/>
                <a:gd name="T13" fmla="*/ 21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8 h 187"/>
                <a:gd name="T24" fmla="*/ 88 w 172"/>
                <a:gd name="T25" fmla="*/ 33 h 187"/>
                <a:gd name="T26" fmla="*/ 53 w 172"/>
                <a:gd name="T27" fmla="*/ 50 h 187"/>
                <a:gd name="T28" fmla="*/ 40 w 172"/>
                <a:gd name="T29" fmla="*/ 97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2"/>
                    <a:pt x="54" y="20"/>
                    <a:pt x="65" y="12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4" y="21"/>
                  </a:cubicBezTo>
                  <a:cubicBezTo>
                    <a:pt x="166" y="35"/>
                    <a:pt x="172" y="53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70"/>
                    <a:pt x="129" y="57"/>
                    <a:pt x="122" y="48"/>
                  </a:cubicBezTo>
                  <a:cubicBezTo>
                    <a:pt x="115" y="38"/>
                    <a:pt x="104" y="33"/>
                    <a:pt x="88" y="33"/>
                  </a:cubicBezTo>
                  <a:cubicBezTo>
                    <a:pt x="73" y="33"/>
                    <a:pt x="61" y="39"/>
                    <a:pt x="53" y="50"/>
                  </a:cubicBezTo>
                  <a:cubicBezTo>
                    <a:pt x="44" y="61"/>
                    <a:pt x="40" y="77"/>
                    <a:pt x="40" y="97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5" name="Freeform 9"/>
            <p:cNvSpPr/>
            <p:nvPr userDrawn="1"/>
          </p:nvSpPr>
          <p:spPr bwMode="black">
            <a:xfrm>
              <a:off x="4100" y="919"/>
              <a:ext cx="196" cy="385"/>
            </a:xfrm>
            <a:custGeom>
              <a:avLst/>
              <a:gdLst>
                <a:gd name="T0" fmla="*/ 131 w 131"/>
                <a:gd name="T1" fmla="*/ 216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0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89 h 256"/>
                <a:gd name="T34" fmla="*/ 86 w 131"/>
                <a:gd name="T35" fmla="*/ 214 h 256"/>
                <a:gd name="T36" fmla="*/ 107 w 131"/>
                <a:gd name="T37" fmla="*/ 222 h 256"/>
                <a:gd name="T38" fmla="*/ 120 w 131"/>
                <a:gd name="T39" fmla="*/ 220 h 256"/>
                <a:gd name="T40" fmla="*/ 131 w 131"/>
                <a:gd name="T41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6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2"/>
                    <a:pt x="116" y="254"/>
                  </a:cubicBezTo>
                  <a:cubicBezTo>
                    <a:pt x="111" y="255"/>
                    <a:pt x="105" y="256"/>
                    <a:pt x="98" y="256"/>
                  </a:cubicBezTo>
                  <a:cubicBezTo>
                    <a:pt x="78" y="256"/>
                    <a:pt x="64" y="251"/>
                    <a:pt x="55" y="240"/>
                  </a:cubicBezTo>
                  <a:cubicBezTo>
                    <a:pt x="46" y="230"/>
                    <a:pt x="42" y="214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89"/>
                    <a:pt x="79" y="189"/>
                    <a:pt x="79" y="189"/>
                  </a:cubicBezTo>
                  <a:cubicBezTo>
                    <a:pt x="79" y="201"/>
                    <a:pt x="82" y="210"/>
                    <a:pt x="86" y="214"/>
                  </a:cubicBezTo>
                  <a:cubicBezTo>
                    <a:pt x="91" y="219"/>
                    <a:pt x="98" y="222"/>
                    <a:pt x="107" y="222"/>
                  </a:cubicBezTo>
                  <a:cubicBezTo>
                    <a:pt x="112" y="222"/>
                    <a:pt x="116" y="221"/>
                    <a:pt x="120" y="220"/>
                  </a:cubicBezTo>
                  <a:cubicBezTo>
                    <a:pt x="123" y="219"/>
                    <a:pt x="127" y="218"/>
                    <a:pt x="131" y="2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6" name="Freeform 10"/>
            <p:cNvSpPr>
              <a:spLocks noEditPoints="1"/>
            </p:cNvSpPr>
            <p:nvPr userDrawn="1"/>
          </p:nvSpPr>
          <p:spPr bwMode="black">
            <a:xfrm>
              <a:off x="4328" y="1017"/>
              <a:ext cx="273" cy="287"/>
            </a:xfrm>
            <a:custGeom>
              <a:avLst/>
              <a:gdLst>
                <a:gd name="T0" fmla="*/ 177 w 182"/>
                <a:gd name="T1" fmla="*/ 147 h 191"/>
                <a:gd name="T2" fmla="*/ 146 w 182"/>
                <a:gd name="T3" fmla="*/ 178 h 191"/>
                <a:gd name="T4" fmla="*/ 95 w 182"/>
                <a:gd name="T5" fmla="*/ 191 h 191"/>
                <a:gd name="T6" fmla="*/ 54 w 182"/>
                <a:gd name="T7" fmla="*/ 184 h 191"/>
                <a:gd name="T8" fmla="*/ 24 w 182"/>
                <a:gd name="T9" fmla="*/ 164 h 191"/>
                <a:gd name="T10" fmla="*/ 6 w 182"/>
                <a:gd name="T11" fmla="*/ 134 h 191"/>
                <a:gd name="T12" fmla="*/ 0 w 182"/>
                <a:gd name="T13" fmla="*/ 97 h 191"/>
                <a:gd name="T14" fmla="*/ 6 w 182"/>
                <a:gd name="T15" fmla="*/ 60 h 191"/>
                <a:gd name="T16" fmla="*/ 25 w 182"/>
                <a:gd name="T17" fmla="*/ 29 h 191"/>
                <a:gd name="T18" fmla="*/ 54 w 182"/>
                <a:gd name="T19" fmla="*/ 8 h 191"/>
                <a:gd name="T20" fmla="*/ 94 w 182"/>
                <a:gd name="T21" fmla="*/ 0 h 191"/>
                <a:gd name="T22" fmla="*/ 133 w 182"/>
                <a:gd name="T23" fmla="*/ 8 h 191"/>
                <a:gd name="T24" fmla="*/ 160 w 182"/>
                <a:gd name="T25" fmla="*/ 28 h 191"/>
                <a:gd name="T26" fmla="*/ 176 w 182"/>
                <a:gd name="T27" fmla="*/ 57 h 191"/>
                <a:gd name="T28" fmla="*/ 182 w 182"/>
                <a:gd name="T29" fmla="*/ 93 h 191"/>
                <a:gd name="T30" fmla="*/ 182 w 182"/>
                <a:gd name="T31" fmla="*/ 106 h 191"/>
                <a:gd name="T32" fmla="*/ 39 w 182"/>
                <a:gd name="T33" fmla="*/ 106 h 191"/>
                <a:gd name="T34" fmla="*/ 55 w 182"/>
                <a:gd name="T35" fmla="*/ 144 h 191"/>
                <a:gd name="T36" fmla="*/ 95 w 182"/>
                <a:gd name="T37" fmla="*/ 158 h 191"/>
                <a:gd name="T38" fmla="*/ 125 w 182"/>
                <a:gd name="T39" fmla="*/ 150 h 191"/>
                <a:gd name="T40" fmla="*/ 144 w 182"/>
                <a:gd name="T41" fmla="*/ 128 h 191"/>
                <a:gd name="T42" fmla="*/ 177 w 182"/>
                <a:gd name="T43" fmla="*/ 147 h 191"/>
                <a:gd name="T44" fmla="*/ 94 w 182"/>
                <a:gd name="T45" fmla="*/ 33 h 191"/>
                <a:gd name="T46" fmla="*/ 56 w 182"/>
                <a:gd name="T47" fmla="*/ 46 h 191"/>
                <a:gd name="T48" fmla="*/ 39 w 182"/>
                <a:gd name="T49" fmla="*/ 82 h 191"/>
                <a:gd name="T50" fmla="*/ 143 w 182"/>
                <a:gd name="T51" fmla="*/ 82 h 191"/>
                <a:gd name="T52" fmla="*/ 130 w 182"/>
                <a:gd name="T53" fmla="*/ 47 h 191"/>
                <a:gd name="T54" fmla="*/ 94 w 182"/>
                <a:gd name="T55" fmla="*/ 3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1" extrusionOk="0">
                  <a:moveTo>
                    <a:pt x="177" y="147"/>
                  </a:moveTo>
                  <a:cubicBezTo>
                    <a:pt x="170" y="159"/>
                    <a:pt x="159" y="170"/>
                    <a:pt x="146" y="178"/>
                  </a:cubicBezTo>
                  <a:cubicBezTo>
                    <a:pt x="132" y="187"/>
                    <a:pt x="116" y="191"/>
                    <a:pt x="95" y="191"/>
                  </a:cubicBezTo>
                  <a:cubicBezTo>
                    <a:pt x="80" y="191"/>
                    <a:pt x="66" y="188"/>
                    <a:pt x="54" y="184"/>
                  </a:cubicBezTo>
                  <a:cubicBezTo>
                    <a:pt x="42" y="179"/>
                    <a:pt x="32" y="172"/>
                    <a:pt x="24" y="164"/>
                  </a:cubicBezTo>
                  <a:cubicBezTo>
                    <a:pt x="16" y="156"/>
                    <a:pt x="10" y="146"/>
                    <a:pt x="6" y="134"/>
                  </a:cubicBezTo>
                  <a:cubicBezTo>
                    <a:pt x="2" y="122"/>
                    <a:pt x="0" y="110"/>
                    <a:pt x="0" y="97"/>
                  </a:cubicBezTo>
                  <a:cubicBezTo>
                    <a:pt x="0" y="84"/>
                    <a:pt x="2" y="71"/>
                    <a:pt x="6" y="60"/>
                  </a:cubicBezTo>
                  <a:cubicBezTo>
                    <a:pt x="11" y="48"/>
                    <a:pt x="17" y="37"/>
                    <a:pt x="25" y="29"/>
                  </a:cubicBezTo>
                  <a:cubicBezTo>
                    <a:pt x="33" y="20"/>
                    <a:pt x="43" y="13"/>
                    <a:pt x="54" y="8"/>
                  </a:cubicBezTo>
                  <a:cubicBezTo>
                    <a:pt x="66" y="3"/>
                    <a:pt x="79" y="0"/>
                    <a:pt x="94" y="0"/>
                  </a:cubicBezTo>
                  <a:cubicBezTo>
                    <a:pt x="109" y="0"/>
                    <a:pt x="122" y="3"/>
                    <a:pt x="133" y="8"/>
                  </a:cubicBezTo>
                  <a:cubicBezTo>
                    <a:pt x="144" y="13"/>
                    <a:pt x="153" y="19"/>
                    <a:pt x="160" y="28"/>
                  </a:cubicBezTo>
                  <a:cubicBezTo>
                    <a:pt x="167" y="36"/>
                    <a:pt x="173" y="46"/>
                    <a:pt x="176" y="57"/>
                  </a:cubicBezTo>
                  <a:cubicBezTo>
                    <a:pt x="180" y="68"/>
                    <a:pt x="182" y="80"/>
                    <a:pt x="182" y="93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5"/>
                    <a:pt x="55" y="144"/>
                  </a:cubicBezTo>
                  <a:cubicBezTo>
                    <a:pt x="64" y="153"/>
                    <a:pt x="78" y="158"/>
                    <a:pt x="95" y="158"/>
                  </a:cubicBezTo>
                  <a:cubicBezTo>
                    <a:pt x="107" y="158"/>
                    <a:pt x="117" y="155"/>
                    <a:pt x="125" y="150"/>
                  </a:cubicBezTo>
                  <a:cubicBezTo>
                    <a:pt x="132" y="145"/>
                    <a:pt x="139" y="138"/>
                    <a:pt x="144" y="128"/>
                  </a:cubicBezTo>
                  <a:lnTo>
                    <a:pt x="177" y="147"/>
                  </a:lnTo>
                  <a:close/>
                  <a:moveTo>
                    <a:pt x="94" y="33"/>
                  </a:moveTo>
                  <a:cubicBezTo>
                    <a:pt x="78" y="33"/>
                    <a:pt x="66" y="37"/>
                    <a:pt x="56" y="46"/>
                  </a:cubicBezTo>
                  <a:cubicBezTo>
                    <a:pt x="47" y="55"/>
                    <a:pt x="41" y="66"/>
                    <a:pt x="39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2" y="68"/>
                    <a:pt x="138" y="56"/>
                    <a:pt x="130" y="47"/>
                  </a:cubicBezTo>
                  <a:cubicBezTo>
                    <a:pt x="122" y="38"/>
                    <a:pt x="110" y="33"/>
                    <a:pt x="9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7" name="Freeform 11"/>
            <p:cNvSpPr/>
            <p:nvPr userDrawn="1"/>
          </p:nvSpPr>
          <p:spPr bwMode="black">
            <a:xfrm>
              <a:off x="4637" y="1017"/>
              <a:ext cx="248" cy="287"/>
            </a:xfrm>
            <a:custGeom>
              <a:avLst/>
              <a:gdLst>
                <a:gd name="T0" fmla="*/ 0 w 165"/>
                <a:gd name="T1" fmla="*/ 155 h 191"/>
                <a:gd name="T2" fmla="*/ 28 w 165"/>
                <a:gd name="T3" fmla="*/ 127 h 191"/>
                <a:gd name="T4" fmla="*/ 54 w 165"/>
                <a:gd name="T5" fmla="*/ 150 h 191"/>
                <a:gd name="T6" fmla="*/ 89 w 165"/>
                <a:gd name="T7" fmla="*/ 158 h 191"/>
                <a:gd name="T8" fmla="*/ 117 w 165"/>
                <a:gd name="T9" fmla="*/ 150 h 191"/>
                <a:gd name="T10" fmla="*/ 126 w 165"/>
                <a:gd name="T11" fmla="*/ 132 h 191"/>
                <a:gd name="T12" fmla="*/ 121 w 165"/>
                <a:gd name="T13" fmla="*/ 121 h 191"/>
                <a:gd name="T14" fmla="*/ 108 w 165"/>
                <a:gd name="T15" fmla="*/ 114 h 191"/>
                <a:gd name="T16" fmla="*/ 88 w 165"/>
                <a:gd name="T17" fmla="*/ 110 h 191"/>
                <a:gd name="T18" fmla="*/ 64 w 165"/>
                <a:gd name="T19" fmla="*/ 106 h 191"/>
                <a:gd name="T20" fmla="*/ 23 w 165"/>
                <a:gd name="T21" fmla="*/ 92 h 191"/>
                <a:gd name="T22" fmla="*/ 6 w 165"/>
                <a:gd name="T23" fmla="*/ 57 h 191"/>
                <a:gd name="T24" fmla="*/ 26 w 165"/>
                <a:gd name="T25" fmla="*/ 16 h 191"/>
                <a:gd name="T26" fmla="*/ 79 w 165"/>
                <a:gd name="T27" fmla="*/ 0 h 191"/>
                <a:gd name="T28" fmla="*/ 128 w 165"/>
                <a:gd name="T29" fmla="*/ 9 h 191"/>
                <a:gd name="T30" fmla="*/ 165 w 165"/>
                <a:gd name="T31" fmla="*/ 37 h 191"/>
                <a:gd name="T32" fmla="*/ 134 w 165"/>
                <a:gd name="T33" fmla="*/ 63 h 191"/>
                <a:gd name="T34" fmla="*/ 110 w 165"/>
                <a:gd name="T35" fmla="*/ 41 h 191"/>
                <a:gd name="T36" fmla="*/ 77 w 165"/>
                <a:gd name="T37" fmla="*/ 33 h 191"/>
                <a:gd name="T38" fmla="*/ 50 w 165"/>
                <a:gd name="T39" fmla="*/ 40 h 191"/>
                <a:gd name="T40" fmla="*/ 41 w 165"/>
                <a:gd name="T41" fmla="*/ 57 h 191"/>
                <a:gd name="T42" fmla="*/ 56 w 165"/>
                <a:gd name="T43" fmla="*/ 74 h 191"/>
                <a:gd name="T44" fmla="*/ 94 w 165"/>
                <a:gd name="T45" fmla="*/ 82 h 191"/>
                <a:gd name="T46" fmla="*/ 119 w 165"/>
                <a:gd name="T47" fmla="*/ 87 h 191"/>
                <a:gd name="T48" fmla="*/ 141 w 165"/>
                <a:gd name="T49" fmla="*/ 95 h 191"/>
                <a:gd name="T50" fmla="*/ 156 w 165"/>
                <a:gd name="T51" fmla="*/ 110 h 191"/>
                <a:gd name="T52" fmla="*/ 162 w 165"/>
                <a:gd name="T53" fmla="*/ 132 h 191"/>
                <a:gd name="T54" fmla="*/ 142 w 165"/>
                <a:gd name="T55" fmla="*/ 175 h 191"/>
                <a:gd name="T56" fmla="*/ 88 w 165"/>
                <a:gd name="T57" fmla="*/ 191 h 191"/>
                <a:gd name="T58" fmla="*/ 35 w 165"/>
                <a:gd name="T59" fmla="*/ 181 h 191"/>
                <a:gd name="T60" fmla="*/ 0 w 165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1" extrusionOk="0">
                  <a:moveTo>
                    <a:pt x="0" y="155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6" y="138"/>
                    <a:pt x="44" y="145"/>
                    <a:pt x="54" y="150"/>
                  </a:cubicBezTo>
                  <a:cubicBezTo>
                    <a:pt x="64" y="155"/>
                    <a:pt x="76" y="158"/>
                    <a:pt x="89" y="158"/>
                  </a:cubicBezTo>
                  <a:cubicBezTo>
                    <a:pt x="102" y="158"/>
                    <a:pt x="112" y="155"/>
                    <a:pt x="117" y="150"/>
                  </a:cubicBezTo>
                  <a:cubicBezTo>
                    <a:pt x="123" y="145"/>
                    <a:pt x="126" y="139"/>
                    <a:pt x="126" y="132"/>
                  </a:cubicBezTo>
                  <a:cubicBezTo>
                    <a:pt x="126" y="128"/>
                    <a:pt x="124" y="124"/>
                    <a:pt x="121" y="121"/>
                  </a:cubicBezTo>
                  <a:cubicBezTo>
                    <a:pt x="118" y="118"/>
                    <a:pt x="113" y="116"/>
                    <a:pt x="108" y="114"/>
                  </a:cubicBezTo>
                  <a:cubicBezTo>
                    <a:pt x="102" y="113"/>
                    <a:pt x="95" y="111"/>
                    <a:pt x="88" y="110"/>
                  </a:cubicBezTo>
                  <a:cubicBezTo>
                    <a:pt x="80" y="109"/>
                    <a:pt x="72" y="107"/>
                    <a:pt x="64" y="106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6" y="73"/>
                    <a:pt x="6" y="57"/>
                  </a:cubicBezTo>
                  <a:cubicBezTo>
                    <a:pt x="6" y="41"/>
                    <a:pt x="13" y="27"/>
                    <a:pt x="26" y="16"/>
                  </a:cubicBezTo>
                  <a:cubicBezTo>
                    <a:pt x="39" y="5"/>
                    <a:pt x="56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4"/>
                    <a:pt x="165" y="37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27" y="53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5"/>
                    <a:pt x="50" y="40"/>
                  </a:cubicBezTo>
                  <a:cubicBezTo>
                    <a:pt x="44" y="45"/>
                    <a:pt x="41" y="51"/>
                    <a:pt x="41" y="57"/>
                  </a:cubicBezTo>
                  <a:cubicBezTo>
                    <a:pt x="41" y="66"/>
                    <a:pt x="46" y="71"/>
                    <a:pt x="56" y="74"/>
                  </a:cubicBezTo>
                  <a:cubicBezTo>
                    <a:pt x="66" y="77"/>
                    <a:pt x="78" y="80"/>
                    <a:pt x="94" y="82"/>
                  </a:cubicBezTo>
                  <a:cubicBezTo>
                    <a:pt x="103" y="83"/>
                    <a:pt x="111" y="85"/>
                    <a:pt x="119" y="87"/>
                  </a:cubicBezTo>
                  <a:cubicBezTo>
                    <a:pt x="128" y="89"/>
                    <a:pt x="135" y="92"/>
                    <a:pt x="141" y="95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3"/>
                    <a:pt x="162" y="132"/>
                  </a:cubicBezTo>
                  <a:cubicBezTo>
                    <a:pt x="162" y="149"/>
                    <a:pt x="155" y="163"/>
                    <a:pt x="142" y="175"/>
                  </a:cubicBezTo>
                  <a:cubicBezTo>
                    <a:pt x="129" y="186"/>
                    <a:pt x="111" y="191"/>
                    <a:pt x="88" y="191"/>
                  </a:cubicBezTo>
                  <a:cubicBezTo>
                    <a:pt x="68" y="191"/>
                    <a:pt x="50" y="188"/>
                    <a:pt x="35" y="181"/>
                  </a:cubicBezTo>
                  <a:cubicBezTo>
                    <a:pt x="20" y="175"/>
                    <a:pt x="8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8" name="Freeform 12"/>
            <p:cNvSpPr/>
            <p:nvPr userDrawn="1"/>
          </p:nvSpPr>
          <p:spPr bwMode="black">
            <a:xfrm>
              <a:off x="3104" y="1440"/>
              <a:ext cx="293" cy="365"/>
            </a:xfrm>
            <a:custGeom>
              <a:avLst/>
              <a:gdLst>
                <a:gd name="T0" fmla="*/ 156 w 195"/>
                <a:gd name="T1" fmla="*/ 0 h 243"/>
                <a:gd name="T2" fmla="*/ 195 w 195"/>
                <a:gd name="T3" fmla="*/ 0 h 243"/>
                <a:gd name="T4" fmla="*/ 195 w 195"/>
                <a:gd name="T5" fmla="*/ 140 h 243"/>
                <a:gd name="T6" fmla="*/ 188 w 195"/>
                <a:gd name="T7" fmla="*/ 185 h 243"/>
                <a:gd name="T8" fmla="*/ 168 w 195"/>
                <a:gd name="T9" fmla="*/ 218 h 243"/>
                <a:gd name="T10" fmla="*/ 137 w 195"/>
                <a:gd name="T11" fmla="*/ 237 h 243"/>
                <a:gd name="T12" fmla="*/ 97 w 195"/>
                <a:gd name="T13" fmla="*/ 243 h 243"/>
                <a:gd name="T14" fmla="*/ 25 w 195"/>
                <a:gd name="T15" fmla="*/ 218 h 243"/>
                <a:gd name="T16" fmla="*/ 0 w 195"/>
                <a:gd name="T17" fmla="*/ 140 h 243"/>
                <a:gd name="T18" fmla="*/ 0 w 195"/>
                <a:gd name="T19" fmla="*/ 0 h 243"/>
                <a:gd name="T20" fmla="*/ 40 w 195"/>
                <a:gd name="T21" fmla="*/ 0 h 243"/>
                <a:gd name="T22" fmla="*/ 40 w 195"/>
                <a:gd name="T23" fmla="*/ 137 h 243"/>
                <a:gd name="T24" fmla="*/ 54 w 195"/>
                <a:gd name="T25" fmla="*/ 189 h 243"/>
                <a:gd name="T26" fmla="*/ 97 w 195"/>
                <a:gd name="T27" fmla="*/ 206 h 243"/>
                <a:gd name="T28" fmla="*/ 142 w 195"/>
                <a:gd name="T29" fmla="*/ 189 h 243"/>
                <a:gd name="T30" fmla="*/ 156 w 195"/>
                <a:gd name="T31" fmla="*/ 137 h 243"/>
                <a:gd name="T32" fmla="*/ 156 w 195"/>
                <a:gd name="T3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243" extrusionOk="0">
                  <a:moveTo>
                    <a:pt x="156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57"/>
                    <a:pt x="193" y="172"/>
                    <a:pt x="188" y="185"/>
                  </a:cubicBezTo>
                  <a:cubicBezTo>
                    <a:pt x="184" y="198"/>
                    <a:pt x="177" y="209"/>
                    <a:pt x="168" y="218"/>
                  </a:cubicBezTo>
                  <a:cubicBezTo>
                    <a:pt x="160" y="226"/>
                    <a:pt x="150" y="232"/>
                    <a:pt x="137" y="237"/>
                  </a:cubicBezTo>
                  <a:cubicBezTo>
                    <a:pt x="125" y="241"/>
                    <a:pt x="112" y="243"/>
                    <a:pt x="97" y="243"/>
                  </a:cubicBezTo>
                  <a:cubicBezTo>
                    <a:pt x="66" y="243"/>
                    <a:pt x="42" y="235"/>
                    <a:pt x="25" y="218"/>
                  </a:cubicBezTo>
                  <a:cubicBezTo>
                    <a:pt x="9" y="201"/>
                    <a:pt x="0" y="175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0" y="160"/>
                    <a:pt x="45" y="177"/>
                    <a:pt x="54" y="189"/>
                  </a:cubicBezTo>
                  <a:cubicBezTo>
                    <a:pt x="63" y="200"/>
                    <a:pt x="78" y="206"/>
                    <a:pt x="97" y="206"/>
                  </a:cubicBezTo>
                  <a:cubicBezTo>
                    <a:pt x="118" y="206"/>
                    <a:pt x="133" y="200"/>
                    <a:pt x="142" y="189"/>
                  </a:cubicBezTo>
                  <a:cubicBezTo>
                    <a:pt x="151" y="177"/>
                    <a:pt x="156" y="160"/>
                    <a:pt x="156" y="137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9" name="Freeform 13"/>
            <p:cNvSpPr/>
            <p:nvPr userDrawn="1"/>
          </p:nvSpPr>
          <p:spPr bwMode="black">
            <a:xfrm>
              <a:off x="3469" y="1520"/>
              <a:ext cx="258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3 h 187"/>
                <a:gd name="T4" fmla="*/ 40 w 172"/>
                <a:gd name="T5" fmla="*/ 3 h 187"/>
                <a:gd name="T6" fmla="*/ 40 w 172"/>
                <a:gd name="T7" fmla="*/ 47 h 187"/>
                <a:gd name="T8" fmla="*/ 66 w 172"/>
                <a:gd name="T9" fmla="*/ 11 h 187"/>
                <a:gd name="T10" fmla="*/ 105 w 172"/>
                <a:gd name="T11" fmla="*/ 0 h 187"/>
                <a:gd name="T12" fmla="*/ 155 w 172"/>
                <a:gd name="T13" fmla="*/ 20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7 h 187"/>
                <a:gd name="T24" fmla="*/ 88 w 172"/>
                <a:gd name="T25" fmla="*/ 33 h 187"/>
                <a:gd name="T26" fmla="*/ 53 w 172"/>
                <a:gd name="T27" fmla="*/ 49 h 187"/>
                <a:gd name="T28" fmla="*/ 40 w 172"/>
                <a:gd name="T29" fmla="*/ 96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1"/>
                    <a:pt x="55" y="19"/>
                    <a:pt x="66" y="11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5" y="20"/>
                  </a:cubicBezTo>
                  <a:cubicBezTo>
                    <a:pt x="166" y="34"/>
                    <a:pt x="172" y="52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69"/>
                    <a:pt x="129" y="56"/>
                    <a:pt x="122" y="47"/>
                  </a:cubicBezTo>
                  <a:cubicBezTo>
                    <a:pt x="116" y="37"/>
                    <a:pt x="104" y="33"/>
                    <a:pt x="88" y="33"/>
                  </a:cubicBezTo>
                  <a:cubicBezTo>
                    <a:pt x="73" y="33"/>
                    <a:pt x="62" y="38"/>
                    <a:pt x="53" y="49"/>
                  </a:cubicBezTo>
                  <a:cubicBezTo>
                    <a:pt x="44" y="61"/>
                    <a:pt x="40" y="76"/>
                    <a:pt x="40" y="96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0" name="Freeform 14"/>
            <p:cNvSpPr>
              <a:spLocks noEditPoints="1"/>
            </p:cNvSpPr>
            <p:nvPr userDrawn="1"/>
          </p:nvSpPr>
          <p:spPr bwMode="black">
            <a:xfrm>
              <a:off x="3792" y="1404"/>
              <a:ext cx="78" cy="396"/>
            </a:xfrm>
            <a:custGeom>
              <a:avLst/>
              <a:gdLst>
                <a:gd name="T0" fmla="*/ 0 w 52"/>
                <a:gd name="T1" fmla="*/ 27 h 264"/>
                <a:gd name="T2" fmla="*/ 7 w 52"/>
                <a:gd name="T3" fmla="*/ 8 h 264"/>
                <a:gd name="T4" fmla="*/ 26 w 52"/>
                <a:gd name="T5" fmla="*/ 0 h 264"/>
                <a:gd name="T6" fmla="*/ 45 w 52"/>
                <a:gd name="T7" fmla="*/ 8 h 264"/>
                <a:gd name="T8" fmla="*/ 52 w 52"/>
                <a:gd name="T9" fmla="*/ 27 h 264"/>
                <a:gd name="T10" fmla="*/ 45 w 52"/>
                <a:gd name="T11" fmla="*/ 45 h 264"/>
                <a:gd name="T12" fmla="*/ 26 w 52"/>
                <a:gd name="T13" fmla="*/ 52 h 264"/>
                <a:gd name="T14" fmla="*/ 7 w 52"/>
                <a:gd name="T15" fmla="*/ 45 h 264"/>
                <a:gd name="T16" fmla="*/ 0 w 52"/>
                <a:gd name="T17" fmla="*/ 27 h 264"/>
                <a:gd name="T18" fmla="*/ 45 w 52"/>
                <a:gd name="T19" fmla="*/ 80 h 264"/>
                <a:gd name="T20" fmla="*/ 45 w 52"/>
                <a:gd name="T21" fmla="*/ 264 h 264"/>
                <a:gd name="T22" fmla="*/ 5 w 52"/>
                <a:gd name="T23" fmla="*/ 264 h 264"/>
                <a:gd name="T24" fmla="*/ 5 w 52"/>
                <a:gd name="T25" fmla="*/ 80 h 264"/>
                <a:gd name="T26" fmla="*/ 45 w 52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264" extrusionOk="0">
                  <a:moveTo>
                    <a:pt x="0" y="27"/>
                  </a:moveTo>
                  <a:cubicBezTo>
                    <a:pt x="0" y="19"/>
                    <a:pt x="3" y="13"/>
                    <a:pt x="7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34" y="0"/>
                    <a:pt x="41" y="3"/>
                    <a:pt x="45" y="8"/>
                  </a:cubicBezTo>
                  <a:cubicBezTo>
                    <a:pt x="50" y="13"/>
                    <a:pt x="52" y="19"/>
                    <a:pt x="52" y="27"/>
                  </a:cubicBezTo>
                  <a:cubicBezTo>
                    <a:pt x="52" y="34"/>
                    <a:pt x="50" y="40"/>
                    <a:pt x="45" y="45"/>
                  </a:cubicBezTo>
                  <a:cubicBezTo>
                    <a:pt x="41" y="50"/>
                    <a:pt x="34" y="52"/>
                    <a:pt x="26" y="52"/>
                  </a:cubicBezTo>
                  <a:cubicBezTo>
                    <a:pt x="18" y="52"/>
                    <a:pt x="12" y="50"/>
                    <a:pt x="7" y="45"/>
                  </a:cubicBezTo>
                  <a:cubicBezTo>
                    <a:pt x="3" y="40"/>
                    <a:pt x="0" y="34"/>
                    <a:pt x="0" y="27"/>
                  </a:cubicBezTo>
                  <a:close/>
                  <a:moveTo>
                    <a:pt x="45" y="80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5" y="264"/>
                    <a:pt x="5" y="264"/>
                    <a:pt x="5" y="264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45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1" name="Freeform 15"/>
            <p:cNvSpPr/>
            <p:nvPr userDrawn="1"/>
          </p:nvSpPr>
          <p:spPr bwMode="black">
            <a:xfrm>
              <a:off x="3903" y="1524"/>
              <a:ext cx="288" cy="277"/>
            </a:xfrm>
            <a:custGeom>
              <a:avLst/>
              <a:gdLst>
                <a:gd name="T0" fmla="*/ 174 w 288"/>
                <a:gd name="T1" fmla="*/ 277 h 277"/>
                <a:gd name="T2" fmla="*/ 111 w 288"/>
                <a:gd name="T3" fmla="*/ 277 h 277"/>
                <a:gd name="T4" fmla="*/ 0 w 288"/>
                <a:gd name="T5" fmla="*/ 0 h 277"/>
                <a:gd name="T6" fmla="*/ 62 w 288"/>
                <a:gd name="T7" fmla="*/ 0 h 277"/>
                <a:gd name="T8" fmla="*/ 131 w 288"/>
                <a:gd name="T9" fmla="*/ 181 h 277"/>
                <a:gd name="T10" fmla="*/ 144 w 288"/>
                <a:gd name="T11" fmla="*/ 223 h 277"/>
                <a:gd name="T12" fmla="*/ 158 w 288"/>
                <a:gd name="T13" fmla="*/ 181 h 277"/>
                <a:gd name="T14" fmla="*/ 228 w 288"/>
                <a:gd name="T15" fmla="*/ 0 h 277"/>
                <a:gd name="T16" fmla="*/ 288 w 288"/>
                <a:gd name="T17" fmla="*/ 0 h 277"/>
                <a:gd name="T18" fmla="*/ 174 w 288"/>
                <a:gd name="T1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77" extrusionOk="0">
                  <a:moveTo>
                    <a:pt x="174" y="277"/>
                  </a:moveTo>
                  <a:lnTo>
                    <a:pt x="111" y="277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31" y="181"/>
                  </a:lnTo>
                  <a:lnTo>
                    <a:pt x="144" y="223"/>
                  </a:lnTo>
                  <a:lnTo>
                    <a:pt x="158" y="181"/>
                  </a:lnTo>
                  <a:lnTo>
                    <a:pt x="228" y="0"/>
                  </a:lnTo>
                  <a:lnTo>
                    <a:pt x="288" y="0"/>
                  </a:lnTo>
                  <a:lnTo>
                    <a:pt x="174" y="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2" name="Freeform 16"/>
            <p:cNvSpPr>
              <a:spLocks noEditPoints="1"/>
            </p:cNvSpPr>
            <p:nvPr userDrawn="1"/>
          </p:nvSpPr>
          <p:spPr bwMode="black">
            <a:xfrm>
              <a:off x="4211" y="1520"/>
              <a:ext cx="273" cy="285"/>
            </a:xfrm>
            <a:custGeom>
              <a:avLst/>
              <a:gdLst>
                <a:gd name="T0" fmla="*/ 178 w 182"/>
                <a:gd name="T1" fmla="*/ 146 h 190"/>
                <a:gd name="T2" fmla="*/ 146 w 182"/>
                <a:gd name="T3" fmla="*/ 178 h 190"/>
                <a:gd name="T4" fmla="*/ 96 w 182"/>
                <a:gd name="T5" fmla="*/ 190 h 190"/>
                <a:gd name="T6" fmla="*/ 54 w 182"/>
                <a:gd name="T7" fmla="*/ 183 h 190"/>
                <a:gd name="T8" fmla="*/ 24 w 182"/>
                <a:gd name="T9" fmla="*/ 163 h 190"/>
                <a:gd name="T10" fmla="*/ 6 w 182"/>
                <a:gd name="T11" fmla="*/ 133 h 190"/>
                <a:gd name="T12" fmla="*/ 0 w 182"/>
                <a:gd name="T13" fmla="*/ 96 h 190"/>
                <a:gd name="T14" fmla="*/ 7 w 182"/>
                <a:gd name="T15" fmla="*/ 59 h 190"/>
                <a:gd name="T16" fmla="*/ 25 w 182"/>
                <a:gd name="T17" fmla="*/ 28 h 190"/>
                <a:gd name="T18" fmla="*/ 55 w 182"/>
                <a:gd name="T19" fmla="*/ 7 h 190"/>
                <a:gd name="T20" fmla="*/ 94 w 182"/>
                <a:gd name="T21" fmla="*/ 0 h 190"/>
                <a:gd name="T22" fmla="*/ 133 w 182"/>
                <a:gd name="T23" fmla="*/ 7 h 190"/>
                <a:gd name="T24" fmla="*/ 161 w 182"/>
                <a:gd name="T25" fmla="*/ 27 h 190"/>
                <a:gd name="T26" fmla="*/ 177 w 182"/>
                <a:gd name="T27" fmla="*/ 56 h 190"/>
                <a:gd name="T28" fmla="*/ 182 w 182"/>
                <a:gd name="T29" fmla="*/ 92 h 190"/>
                <a:gd name="T30" fmla="*/ 182 w 182"/>
                <a:gd name="T31" fmla="*/ 106 h 190"/>
                <a:gd name="T32" fmla="*/ 39 w 182"/>
                <a:gd name="T33" fmla="*/ 106 h 190"/>
                <a:gd name="T34" fmla="*/ 55 w 182"/>
                <a:gd name="T35" fmla="*/ 143 h 190"/>
                <a:gd name="T36" fmla="*/ 95 w 182"/>
                <a:gd name="T37" fmla="*/ 157 h 190"/>
                <a:gd name="T38" fmla="*/ 125 w 182"/>
                <a:gd name="T39" fmla="*/ 149 h 190"/>
                <a:gd name="T40" fmla="*/ 144 w 182"/>
                <a:gd name="T41" fmla="*/ 128 h 190"/>
                <a:gd name="T42" fmla="*/ 178 w 182"/>
                <a:gd name="T43" fmla="*/ 146 h 190"/>
                <a:gd name="T44" fmla="*/ 94 w 182"/>
                <a:gd name="T45" fmla="*/ 32 h 190"/>
                <a:gd name="T46" fmla="*/ 57 w 182"/>
                <a:gd name="T47" fmla="*/ 45 h 190"/>
                <a:gd name="T48" fmla="*/ 39 w 182"/>
                <a:gd name="T49" fmla="*/ 81 h 190"/>
                <a:gd name="T50" fmla="*/ 143 w 182"/>
                <a:gd name="T51" fmla="*/ 81 h 190"/>
                <a:gd name="T52" fmla="*/ 130 w 182"/>
                <a:gd name="T53" fmla="*/ 46 h 190"/>
                <a:gd name="T54" fmla="*/ 94 w 182"/>
                <a:gd name="T55" fmla="*/ 3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0" extrusionOk="0">
                  <a:moveTo>
                    <a:pt x="178" y="146"/>
                  </a:moveTo>
                  <a:cubicBezTo>
                    <a:pt x="170" y="159"/>
                    <a:pt x="159" y="169"/>
                    <a:pt x="146" y="178"/>
                  </a:cubicBezTo>
                  <a:cubicBezTo>
                    <a:pt x="133" y="186"/>
                    <a:pt x="116" y="190"/>
                    <a:pt x="96" y="190"/>
                  </a:cubicBezTo>
                  <a:cubicBezTo>
                    <a:pt x="80" y="190"/>
                    <a:pt x="66" y="188"/>
                    <a:pt x="54" y="183"/>
                  </a:cubicBezTo>
                  <a:cubicBezTo>
                    <a:pt x="42" y="178"/>
                    <a:pt x="32" y="172"/>
                    <a:pt x="24" y="163"/>
                  </a:cubicBezTo>
                  <a:cubicBezTo>
                    <a:pt x="16" y="155"/>
                    <a:pt x="10" y="145"/>
                    <a:pt x="6" y="133"/>
                  </a:cubicBezTo>
                  <a:cubicBezTo>
                    <a:pt x="2" y="122"/>
                    <a:pt x="0" y="109"/>
                    <a:pt x="0" y="96"/>
                  </a:cubicBezTo>
                  <a:cubicBezTo>
                    <a:pt x="0" y="83"/>
                    <a:pt x="2" y="71"/>
                    <a:pt x="7" y="59"/>
                  </a:cubicBezTo>
                  <a:cubicBezTo>
                    <a:pt x="11" y="47"/>
                    <a:pt x="17" y="37"/>
                    <a:pt x="25" y="28"/>
                  </a:cubicBezTo>
                  <a:cubicBezTo>
                    <a:pt x="33" y="19"/>
                    <a:pt x="43" y="12"/>
                    <a:pt x="55" y="7"/>
                  </a:cubicBezTo>
                  <a:cubicBezTo>
                    <a:pt x="66" y="2"/>
                    <a:pt x="80" y="0"/>
                    <a:pt x="94" y="0"/>
                  </a:cubicBezTo>
                  <a:cubicBezTo>
                    <a:pt x="109" y="0"/>
                    <a:pt x="122" y="2"/>
                    <a:pt x="133" y="7"/>
                  </a:cubicBezTo>
                  <a:cubicBezTo>
                    <a:pt x="144" y="12"/>
                    <a:pt x="153" y="19"/>
                    <a:pt x="161" y="27"/>
                  </a:cubicBezTo>
                  <a:cubicBezTo>
                    <a:pt x="168" y="35"/>
                    <a:pt x="173" y="45"/>
                    <a:pt x="177" y="56"/>
                  </a:cubicBezTo>
                  <a:cubicBezTo>
                    <a:pt x="180" y="68"/>
                    <a:pt x="182" y="80"/>
                    <a:pt x="182" y="92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4"/>
                    <a:pt x="55" y="143"/>
                  </a:cubicBezTo>
                  <a:cubicBezTo>
                    <a:pt x="65" y="152"/>
                    <a:pt x="78" y="157"/>
                    <a:pt x="95" y="157"/>
                  </a:cubicBezTo>
                  <a:cubicBezTo>
                    <a:pt x="107" y="157"/>
                    <a:pt x="117" y="155"/>
                    <a:pt x="125" y="149"/>
                  </a:cubicBezTo>
                  <a:cubicBezTo>
                    <a:pt x="132" y="144"/>
                    <a:pt x="139" y="137"/>
                    <a:pt x="144" y="128"/>
                  </a:cubicBezTo>
                  <a:lnTo>
                    <a:pt x="178" y="146"/>
                  </a:lnTo>
                  <a:close/>
                  <a:moveTo>
                    <a:pt x="94" y="32"/>
                  </a:moveTo>
                  <a:cubicBezTo>
                    <a:pt x="78" y="32"/>
                    <a:pt x="66" y="37"/>
                    <a:pt x="57" y="45"/>
                  </a:cubicBezTo>
                  <a:cubicBezTo>
                    <a:pt x="47" y="54"/>
                    <a:pt x="41" y="66"/>
                    <a:pt x="39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2" y="67"/>
                    <a:pt x="138" y="55"/>
                    <a:pt x="130" y="46"/>
                  </a:cubicBezTo>
                  <a:cubicBezTo>
                    <a:pt x="122" y="37"/>
                    <a:pt x="110" y="32"/>
                    <a:pt x="9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3" name="Freeform 17"/>
            <p:cNvSpPr/>
            <p:nvPr userDrawn="1"/>
          </p:nvSpPr>
          <p:spPr bwMode="black">
            <a:xfrm>
              <a:off x="4541" y="1521"/>
              <a:ext cx="185" cy="280"/>
            </a:xfrm>
            <a:custGeom>
              <a:avLst/>
              <a:gdLst>
                <a:gd name="T0" fmla="*/ 91 w 123"/>
                <a:gd name="T1" fmla="*/ 0 h 186"/>
                <a:gd name="T2" fmla="*/ 109 w 123"/>
                <a:gd name="T3" fmla="*/ 2 h 186"/>
                <a:gd name="T4" fmla="*/ 123 w 123"/>
                <a:gd name="T5" fmla="*/ 7 h 186"/>
                <a:gd name="T6" fmla="*/ 111 w 123"/>
                <a:gd name="T7" fmla="*/ 43 h 186"/>
                <a:gd name="T8" fmla="*/ 97 w 123"/>
                <a:gd name="T9" fmla="*/ 37 h 186"/>
                <a:gd name="T10" fmla="*/ 80 w 123"/>
                <a:gd name="T11" fmla="*/ 35 h 186"/>
                <a:gd name="T12" fmla="*/ 52 w 123"/>
                <a:gd name="T13" fmla="*/ 49 h 186"/>
                <a:gd name="T14" fmla="*/ 40 w 123"/>
                <a:gd name="T15" fmla="*/ 93 h 186"/>
                <a:gd name="T16" fmla="*/ 40 w 123"/>
                <a:gd name="T17" fmla="*/ 186 h 186"/>
                <a:gd name="T18" fmla="*/ 0 w 123"/>
                <a:gd name="T19" fmla="*/ 186 h 186"/>
                <a:gd name="T20" fmla="*/ 0 w 123"/>
                <a:gd name="T21" fmla="*/ 2 h 186"/>
                <a:gd name="T22" fmla="*/ 40 w 123"/>
                <a:gd name="T23" fmla="*/ 2 h 186"/>
                <a:gd name="T24" fmla="*/ 40 w 123"/>
                <a:gd name="T25" fmla="*/ 46 h 186"/>
                <a:gd name="T26" fmla="*/ 58 w 123"/>
                <a:gd name="T27" fmla="*/ 11 h 186"/>
                <a:gd name="T28" fmla="*/ 91 w 123"/>
                <a:gd name="T2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6" extrusionOk="0">
                  <a:moveTo>
                    <a:pt x="91" y="0"/>
                  </a:moveTo>
                  <a:cubicBezTo>
                    <a:pt x="98" y="0"/>
                    <a:pt x="103" y="0"/>
                    <a:pt x="109" y="2"/>
                  </a:cubicBezTo>
                  <a:cubicBezTo>
                    <a:pt x="114" y="3"/>
                    <a:pt x="118" y="5"/>
                    <a:pt x="123" y="7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7" y="40"/>
                    <a:pt x="102" y="38"/>
                    <a:pt x="97" y="37"/>
                  </a:cubicBezTo>
                  <a:cubicBezTo>
                    <a:pt x="92" y="36"/>
                    <a:pt x="86" y="35"/>
                    <a:pt x="80" y="35"/>
                  </a:cubicBezTo>
                  <a:cubicBezTo>
                    <a:pt x="69" y="35"/>
                    <a:pt x="59" y="40"/>
                    <a:pt x="52" y="49"/>
                  </a:cubicBezTo>
                  <a:cubicBezTo>
                    <a:pt x="44" y="59"/>
                    <a:pt x="40" y="73"/>
                    <a:pt x="40" y="93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4" y="31"/>
                    <a:pt x="50" y="19"/>
                    <a:pt x="58" y="11"/>
                  </a:cubicBezTo>
                  <a:cubicBezTo>
                    <a:pt x="67" y="3"/>
                    <a:pt x="77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4" name="Freeform 18"/>
            <p:cNvSpPr/>
            <p:nvPr userDrawn="1"/>
          </p:nvSpPr>
          <p:spPr bwMode="black">
            <a:xfrm>
              <a:off x="4744" y="1518"/>
              <a:ext cx="248" cy="289"/>
            </a:xfrm>
            <a:custGeom>
              <a:avLst/>
              <a:gdLst>
                <a:gd name="T0" fmla="*/ 0 w 165"/>
                <a:gd name="T1" fmla="*/ 155 h 192"/>
                <a:gd name="T2" fmla="*/ 29 w 165"/>
                <a:gd name="T3" fmla="*/ 128 h 192"/>
                <a:gd name="T4" fmla="*/ 54 w 165"/>
                <a:gd name="T5" fmla="*/ 151 h 192"/>
                <a:gd name="T6" fmla="*/ 90 w 165"/>
                <a:gd name="T7" fmla="*/ 158 h 192"/>
                <a:gd name="T8" fmla="*/ 118 w 165"/>
                <a:gd name="T9" fmla="*/ 150 h 192"/>
                <a:gd name="T10" fmla="*/ 126 w 165"/>
                <a:gd name="T11" fmla="*/ 133 h 192"/>
                <a:gd name="T12" fmla="*/ 121 w 165"/>
                <a:gd name="T13" fmla="*/ 121 h 192"/>
                <a:gd name="T14" fmla="*/ 108 w 165"/>
                <a:gd name="T15" fmla="*/ 115 h 192"/>
                <a:gd name="T16" fmla="*/ 88 w 165"/>
                <a:gd name="T17" fmla="*/ 110 h 192"/>
                <a:gd name="T18" fmla="*/ 64 w 165"/>
                <a:gd name="T19" fmla="*/ 107 h 192"/>
                <a:gd name="T20" fmla="*/ 23 w 165"/>
                <a:gd name="T21" fmla="*/ 92 h 192"/>
                <a:gd name="T22" fmla="*/ 7 w 165"/>
                <a:gd name="T23" fmla="*/ 57 h 192"/>
                <a:gd name="T24" fmla="*/ 26 w 165"/>
                <a:gd name="T25" fmla="*/ 17 h 192"/>
                <a:gd name="T26" fmla="*/ 79 w 165"/>
                <a:gd name="T27" fmla="*/ 0 h 192"/>
                <a:gd name="T28" fmla="*/ 128 w 165"/>
                <a:gd name="T29" fmla="*/ 9 h 192"/>
                <a:gd name="T30" fmla="*/ 165 w 165"/>
                <a:gd name="T31" fmla="*/ 38 h 192"/>
                <a:gd name="T32" fmla="*/ 135 w 165"/>
                <a:gd name="T33" fmla="*/ 64 h 192"/>
                <a:gd name="T34" fmla="*/ 110 w 165"/>
                <a:gd name="T35" fmla="*/ 41 h 192"/>
                <a:gd name="T36" fmla="*/ 77 w 165"/>
                <a:gd name="T37" fmla="*/ 33 h 192"/>
                <a:gd name="T38" fmla="*/ 50 w 165"/>
                <a:gd name="T39" fmla="*/ 41 h 192"/>
                <a:gd name="T40" fmla="*/ 41 w 165"/>
                <a:gd name="T41" fmla="*/ 58 h 192"/>
                <a:gd name="T42" fmla="*/ 56 w 165"/>
                <a:gd name="T43" fmla="*/ 75 h 192"/>
                <a:gd name="T44" fmla="*/ 94 w 165"/>
                <a:gd name="T45" fmla="*/ 82 h 192"/>
                <a:gd name="T46" fmla="*/ 120 w 165"/>
                <a:gd name="T47" fmla="*/ 87 h 192"/>
                <a:gd name="T48" fmla="*/ 141 w 165"/>
                <a:gd name="T49" fmla="*/ 96 h 192"/>
                <a:gd name="T50" fmla="*/ 156 w 165"/>
                <a:gd name="T51" fmla="*/ 110 h 192"/>
                <a:gd name="T52" fmla="*/ 162 w 165"/>
                <a:gd name="T53" fmla="*/ 133 h 192"/>
                <a:gd name="T54" fmla="*/ 142 w 165"/>
                <a:gd name="T55" fmla="*/ 175 h 192"/>
                <a:gd name="T56" fmla="*/ 89 w 165"/>
                <a:gd name="T57" fmla="*/ 192 h 192"/>
                <a:gd name="T58" fmla="*/ 35 w 165"/>
                <a:gd name="T59" fmla="*/ 182 h 192"/>
                <a:gd name="T60" fmla="*/ 0 w 165"/>
                <a:gd name="T61" fmla="*/ 15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2" extrusionOk="0">
                  <a:moveTo>
                    <a:pt x="0" y="155"/>
                  </a:moveTo>
                  <a:cubicBezTo>
                    <a:pt x="29" y="128"/>
                    <a:pt x="29" y="128"/>
                    <a:pt x="29" y="128"/>
                  </a:cubicBezTo>
                  <a:cubicBezTo>
                    <a:pt x="36" y="138"/>
                    <a:pt x="45" y="146"/>
                    <a:pt x="54" y="151"/>
                  </a:cubicBezTo>
                  <a:cubicBezTo>
                    <a:pt x="64" y="156"/>
                    <a:pt x="76" y="158"/>
                    <a:pt x="90" y="158"/>
                  </a:cubicBezTo>
                  <a:cubicBezTo>
                    <a:pt x="102" y="158"/>
                    <a:pt x="112" y="156"/>
                    <a:pt x="118" y="150"/>
                  </a:cubicBezTo>
                  <a:cubicBezTo>
                    <a:pt x="123" y="145"/>
                    <a:pt x="126" y="139"/>
                    <a:pt x="126" y="133"/>
                  </a:cubicBezTo>
                  <a:cubicBezTo>
                    <a:pt x="126" y="128"/>
                    <a:pt x="125" y="124"/>
                    <a:pt x="121" y="121"/>
                  </a:cubicBezTo>
                  <a:cubicBezTo>
                    <a:pt x="118" y="119"/>
                    <a:pt x="114" y="116"/>
                    <a:pt x="108" y="115"/>
                  </a:cubicBezTo>
                  <a:cubicBezTo>
                    <a:pt x="102" y="113"/>
                    <a:pt x="96" y="112"/>
                    <a:pt x="88" y="110"/>
                  </a:cubicBezTo>
                  <a:cubicBezTo>
                    <a:pt x="81" y="109"/>
                    <a:pt x="73" y="108"/>
                    <a:pt x="64" y="107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7" y="74"/>
                    <a:pt x="7" y="57"/>
                  </a:cubicBezTo>
                  <a:cubicBezTo>
                    <a:pt x="7" y="41"/>
                    <a:pt x="13" y="28"/>
                    <a:pt x="26" y="17"/>
                  </a:cubicBezTo>
                  <a:cubicBezTo>
                    <a:pt x="39" y="6"/>
                    <a:pt x="57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5"/>
                    <a:pt x="165" y="38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28" y="54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6"/>
                    <a:pt x="50" y="41"/>
                  </a:cubicBezTo>
                  <a:cubicBezTo>
                    <a:pt x="44" y="46"/>
                    <a:pt x="41" y="51"/>
                    <a:pt x="41" y="58"/>
                  </a:cubicBezTo>
                  <a:cubicBezTo>
                    <a:pt x="41" y="66"/>
                    <a:pt x="46" y="72"/>
                    <a:pt x="56" y="75"/>
                  </a:cubicBezTo>
                  <a:cubicBezTo>
                    <a:pt x="66" y="78"/>
                    <a:pt x="78" y="80"/>
                    <a:pt x="94" y="82"/>
                  </a:cubicBezTo>
                  <a:cubicBezTo>
                    <a:pt x="103" y="84"/>
                    <a:pt x="111" y="85"/>
                    <a:pt x="120" y="87"/>
                  </a:cubicBezTo>
                  <a:cubicBezTo>
                    <a:pt x="128" y="89"/>
                    <a:pt x="135" y="92"/>
                    <a:pt x="141" y="96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4"/>
                    <a:pt x="162" y="133"/>
                  </a:cubicBezTo>
                  <a:cubicBezTo>
                    <a:pt x="162" y="150"/>
                    <a:pt x="155" y="164"/>
                    <a:pt x="142" y="175"/>
                  </a:cubicBezTo>
                  <a:cubicBezTo>
                    <a:pt x="129" y="186"/>
                    <a:pt x="111" y="192"/>
                    <a:pt x="89" y="192"/>
                  </a:cubicBezTo>
                  <a:cubicBezTo>
                    <a:pt x="68" y="192"/>
                    <a:pt x="50" y="188"/>
                    <a:pt x="35" y="182"/>
                  </a:cubicBezTo>
                  <a:cubicBezTo>
                    <a:pt x="21" y="175"/>
                    <a:pt x="9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5" name="Freeform 19"/>
            <p:cNvSpPr>
              <a:spLocks noEditPoints="1"/>
            </p:cNvSpPr>
            <p:nvPr userDrawn="1"/>
          </p:nvSpPr>
          <p:spPr bwMode="black">
            <a:xfrm>
              <a:off x="5040" y="1404"/>
              <a:ext cx="77" cy="396"/>
            </a:xfrm>
            <a:custGeom>
              <a:avLst/>
              <a:gdLst>
                <a:gd name="T0" fmla="*/ 0 w 51"/>
                <a:gd name="T1" fmla="*/ 27 h 264"/>
                <a:gd name="T2" fmla="*/ 6 w 51"/>
                <a:gd name="T3" fmla="*/ 8 h 264"/>
                <a:gd name="T4" fmla="*/ 25 w 51"/>
                <a:gd name="T5" fmla="*/ 0 h 264"/>
                <a:gd name="T6" fmla="*/ 44 w 51"/>
                <a:gd name="T7" fmla="*/ 8 h 264"/>
                <a:gd name="T8" fmla="*/ 51 w 51"/>
                <a:gd name="T9" fmla="*/ 27 h 264"/>
                <a:gd name="T10" fmla="*/ 44 w 51"/>
                <a:gd name="T11" fmla="*/ 45 h 264"/>
                <a:gd name="T12" fmla="*/ 25 w 51"/>
                <a:gd name="T13" fmla="*/ 52 h 264"/>
                <a:gd name="T14" fmla="*/ 6 w 51"/>
                <a:gd name="T15" fmla="*/ 45 h 264"/>
                <a:gd name="T16" fmla="*/ 0 w 51"/>
                <a:gd name="T17" fmla="*/ 27 h 264"/>
                <a:gd name="T18" fmla="*/ 44 w 51"/>
                <a:gd name="T19" fmla="*/ 80 h 264"/>
                <a:gd name="T20" fmla="*/ 44 w 51"/>
                <a:gd name="T21" fmla="*/ 264 h 264"/>
                <a:gd name="T22" fmla="*/ 4 w 51"/>
                <a:gd name="T23" fmla="*/ 264 h 264"/>
                <a:gd name="T24" fmla="*/ 4 w 51"/>
                <a:gd name="T25" fmla="*/ 80 h 264"/>
                <a:gd name="T26" fmla="*/ 44 w 51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64" extrusionOk="0">
                  <a:moveTo>
                    <a:pt x="0" y="27"/>
                  </a:moveTo>
                  <a:cubicBezTo>
                    <a:pt x="0" y="19"/>
                    <a:pt x="2" y="13"/>
                    <a:pt x="6" y="8"/>
                  </a:cubicBezTo>
                  <a:cubicBezTo>
                    <a:pt x="11" y="3"/>
                    <a:pt x="17" y="0"/>
                    <a:pt x="25" y="0"/>
                  </a:cubicBezTo>
                  <a:cubicBezTo>
                    <a:pt x="34" y="0"/>
                    <a:pt x="40" y="3"/>
                    <a:pt x="44" y="8"/>
                  </a:cubicBezTo>
                  <a:cubicBezTo>
                    <a:pt x="49" y="13"/>
                    <a:pt x="51" y="19"/>
                    <a:pt x="51" y="27"/>
                  </a:cubicBezTo>
                  <a:cubicBezTo>
                    <a:pt x="51" y="34"/>
                    <a:pt x="49" y="40"/>
                    <a:pt x="44" y="45"/>
                  </a:cubicBezTo>
                  <a:cubicBezTo>
                    <a:pt x="40" y="50"/>
                    <a:pt x="34" y="52"/>
                    <a:pt x="25" y="52"/>
                  </a:cubicBezTo>
                  <a:cubicBezTo>
                    <a:pt x="17" y="52"/>
                    <a:pt x="11" y="50"/>
                    <a:pt x="6" y="45"/>
                  </a:cubicBezTo>
                  <a:cubicBezTo>
                    <a:pt x="2" y="40"/>
                    <a:pt x="0" y="34"/>
                    <a:pt x="0" y="27"/>
                  </a:cubicBezTo>
                  <a:close/>
                  <a:moveTo>
                    <a:pt x="44" y="80"/>
                  </a:moveTo>
                  <a:cubicBezTo>
                    <a:pt x="44" y="264"/>
                    <a:pt x="44" y="264"/>
                    <a:pt x="4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80"/>
                    <a:pt x="4" y="80"/>
                    <a:pt x="4" y="80"/>
                  </a:cubicBezTo>
                  <a:lnTo>
                    <a:pt x="44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6" name="Freeform 20"/>
            <p:cNvSpPr/>
            <p:nvPr userDrawn="1"/>
          </p:nvSpPr>
          <p:spPr bwMode="black">
            <a:xfrm>
              <a:off x="5159" y="1421"/>
              <a:ext cx="196" cy="384"/>
            </a:xfrm>
            <a:custGeom>
              <a:avLst/>
              <a:gdLst>
                <a:gd name="T0" fmla="*/ 131 w 131"/>
                <a:gd name="T1" fmla="*/ 217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1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90 h 256"/>
                <a:gd name="T34" fmla="*/ 86 w 131"/>
                <a:gd name="T35" fmla="*/ 215 h 256"/>
                <a:gd name="T36" fmla="*/ 107 w 131"/>
                <a:gd name="T37" fmla="*/ 222 h 256"/>
                <a:gd name="T38" fmla="*/ 119 w 131"/>
                <a:gd name="T39" fmla="*/ 221 h 256"/>
                <a:gd name="T40" fmla="*/ 131 w 131"/>
                <a:gd name="T41" fmla="*/ 21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7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3"/>
                    <a:pt x="116" y="254"/>
                  </a:cubicBezTo>
                  <a:cubicBezTo>
                    <a:pt x="110" y="256"/>
                    <a:pt x="104" y="256"/>
                    <a:pt x="98" y="256"/>
                  </a:cubicBezTo>
                  <a:cubicBezTo>
                    <a:pt x="78" y="256"/>
                    <a:pt x="64" y="251"/>
                    <a:pt x="55" y="241"/>
                  </a:cubicBezTo>
                  <a:cubicBezTo>
                    <a:pt x="46" y="230"/>
                    <a:pt x="42" y="215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9" y="202"/>
                    <a:pt x="82" y="210"/>
                    <a:pt x="86" y="215"/>
                  </a:cubicBezTo>
                  <a:cubicBezTo>
                    <a:pt x="91" y="220"/>
                    <a:pt x="98" y="222"/>
                    <a:pt x="107" y="222"/>
                  </a:cubicBezTo>
                  <a:cubicBezTo>
                    <a:pt x="112" y="222"/>
                    <a:pt x="116" y="222"/>
                    <a:pt x="119" y="221"/>
                  </a:cubicBezTo>
                  <a:cubicBezTo>
                    <a:pt x="123" y="220"/>
                    <a:pt x="127" y="219"/>
                    <a:pt x="131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7" name="Freeform 21"/>
            <p:cNvSpPr>
              <a:spLocks noEditPoints="1"/>
            </p:cNvSpPr>
            <p:nvPr userDrawn="1"/>
          </p:nvSpPr>
          <p:spPr bwMode="black">
            <a:xfrm>
              <a:off x="5387" y="1388"/>
              <a:ext cx="273" cy="417"/>
            </a:xfrm>
            <a:custGeom>
              <a:avLst/>
              <a:gdLst>
                <a:gd name="T0" fmla="*/ 177 w 182"/>
                <a:gd name="T1" fmla="*/ 234 h 278"/>
                <a:gd name="T2" fmla="*/ 146 w 182"/>
                <a:gd name="T3" fmla="*/ 266 h 278"/>
                <a:gd name="T4" fmla="*/ 95 w 182"/>
                <a:gd name="T5" fmla="*/ 278 h 278"/>
                <a:gd name="T6" fmla="*/ 54 w 182"/>
                <a:gd name="T7" fmla="*/ 271 h 278"/>
                <a:gd name="T8" fmla="*/ 24 w 182"/>
                <a:gd name="T9" fmla="*/ 251 h 278"/>
                <a:gd name="T10" fmla="*/ 6 w 182"/>
                <a:gd name="T11" fmla="*/ 221 h 278"/>
                <a:gd name="T12" fmla="*/ 0 w 182"/>
                <a:gd name="T13" fmla="*/ 184 h 278"/>
                <a:gd name="T14" fmla="*/ 6 w 182"/>
                <a:gd name="T15" fmla="*/ 147 h 278"/>
                <a:gd name="T16" fmla="*/ 25 w 182"/>
                <a:gd name="T17" fmla="*/ 116 h 278"/>
                <a:gd name="T18" fmla="*/ 54 w 182"/>
                <a:gd name="T19" fmla="*/ 95 h 278"/>
                <a:gd name="T20" fmla="*/ 94 w 182"/>
                <a:gd name="T21" fmla="*/ 88 h 278"/>
                <a:gd name="T22" fmla="*/ 133 w 182"/>
                <a:gd name="T23" fmla="*/ 95 h 278"/>
                <a:gd name="T24" fmla="*/ 160 w 182"/>
                <a:gd name="T25" fmla="*/ 115 h 278"/>
                <a:gd name="T26" fmla="*/ 176 w 182"/>
                <a:gd name="T27" fmla="*/ 144 h 278"/>
                <a:gd name="T28" fmla="*/ 182 w 182"/>
                <a:gd name="T29" fmla="*/ 180 h 278"/>
                <a:gd name="T30" fmla="*/ 182 w 182"/>
                <a:gd name="T31" fmla="*/ 194 h 278"/>
                <a:gd name="T32" fmla="*/ 38 w 182"/>
                <a:gd name="T33" fmla="*/ 194 h 278"/>
                <a:gd name="T34" fmla="*/ 55 w 182"/>
                <a:gd name="T35" fmla="*/ 231 h 278"/>
                <a:gd name="T36" fmla="*/ 95 w 182"/>
                <a:gd name="T37" fmla="*/ 245 h 278"/>
                <a:gd name="T38" fmla="*/ 124 w 182"/>
                <a:gd name="T39" fmla="*/ 237 h 278"/>
                <a:gd name="T40" fmla="*/ 144 w 182"/>
                <a:gd name="T41" fmla="*/ 216 h 278"/>
                <a:gd name="T42" fmla="*/ 177 w 182"/>
                <a:gd name="T43" fmla="*/ 234 h 278"/>
                <a:gd name="T44" fmla="*/ 94 w 182"/>
                <a:gd name="T45" fmla="*/ 120 h 278"/>
                <a:gd name="T46" fmla="*/ 56 w 182"/>
                <a:gd name="T47" fmla="*/ 133 h 278"/>
                <a:gd name="T48" fmla="*/ 39 w 182"/>
                <a:gd name="T49" fmla="*/ 169 h 278"/>
                <a:gd name="T50" fmla="*/ 143 w 182"/>
                <a:gd name="T51" fmla="*/ 169 h 278"/>
                <a:gd name="T52" fmla="*/ 130 w 182"/>
                <a:gd name="T53" fmla="*/ 134 h 278"/>
                <a:gd name="T54" fmla="*/ 94 w 182"/>
                <a:gd name="T55" fmla="*/ 120 h 278"/>
                <a:gd name="T56" fmla="*/ 88 w 182"/>
                <a:gd name="T57" fmla="*/ 74 h 278"/>
                <a:gd name="T58" fmla="*/ 73 w 182"/>
                <a:gd name="T59" fmla="*/ 59 h 278"/>
                <a:gd name="T60" fmla="*/ 127 w 182"/>
                <a:gd name="T61" fmla="*/ 0 h 278"/>
                <a:gd name="T62" fmla="*/ 147 w 182"/>
                <a:gd name="T63" fmla="*/ 18 h 278"/>
                <a:gd name="T64" fmla="*/ 88 w 182"/>
                <a:gd name="T65" fmla="*/ 7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278" extrusionOk="0">
                  <a:moveTo>
                    <a:pt x="177" y="234"/>
                  </a:moveTo>
                  <a:cubicBezTo>
                    <a:pt x="170" y="247"/>
                    <a:pt x="159" y="257"/>
                    <a:pt x="146" y="266"/>
                  </a:cubicBezTo>
                  <a:cubicBezTo>
                    <a:pt x="132" y="274"/>
                    <a:pt x="116" y="278"/>
                    <a:pt x="95" y="278"/>
                  </a:cubicBezTo>
                  <a:cubicBezTo>
                    <a:pt x="79" y="278"/>
                    <a:pt x="66" y="276"/>
                    <a:pt x="54" y="271"/>
                  </a:cubicBezTo>
                  <a:cubicBezTo>
                    <a:pt x="42" y="266"/>
                    <a:pt x="32" y="260"/>
                    <a:pt x="24" y="251"/>
                  </a:cubicBezTo>
                  <a:cubicBezTo>
                    <a:pt x="16" y="243"/>
                    <a:pt x="10" y="233"/>
                    <a:pt x="6" y="221"/>
                  </a:cubicBezTo>
                  <a:cubicBezTo>
                    <a:pt x="2" y="210"/>
                    <a:pt x="0" y="197"/>
                    <a:pt x="0" y="184"/>
                  </a:cubicBezTo>
                  <a:cubicBezTo>
                    <a:pt x="0" y="171"/>
                    <a:pt x="2" y="159"/>
                    <a:pt x="6" y="147"/>
                  </a:cubicBezTo>
                  <a:cubicBezTo>
                    <a:pt x="11" y="135"/>
                    <a:pt x="17" y="125"/>
                    <a:pt x="25" y="116"/>
                  </a:cubicBezTo>
                  <a:cubicBezTo>
                    <a:pt x="33" y="107"/>
                    <a:pt x="43" y="100"/>
                    <a:pt x="54" y="95"/>
                  </a:cubicBezTo>
                  <a:cubicBezTo>
                    <a:pt x="66" y="90"/>
                    <a:pt x="79" y="88"/>
                    <a:pt x="94" y="88"/>
                  </a:cubicBezTo>
                  <a:cubicBezTo>
                    <a:pt x="109" y="88"/>
                    <a:pt x="122" y="90"/>
                    <a:pt x="133" y="95"/>
                  </a:cubicBezTo>
                  <a:cubicBezTo>
                    <a:pt x="144" y="100"/>
                    <a:pt x="153" y="107"/>
                    <a:pt x="160" y="115"/>
                  </a:cubicBezTo>
                  <a:cubicBezTo>
                    <a:pt x="167" y="123"/>
                    <a:pt x="173" y="133"/>
                    <a:pt x="176" y="144"/>
                  </a:cubicBezTo>
                  <a:cubicBezTo>
                    <a:pt x="180" y="156"/>
                    <a:pt x="182" y="168"/>
                    <a:pt x="182" y="180"/>
                  </a:cubicBezTo>
                  <a:cubicBezTo>
                    <a:pt x="182" y="194"/>
                    <a:pt x="182" y="194"/>
                    <a:pt x="182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40" y="210"/>
                    <a:pt x="45" y="222"/>
                    <a:pt x="55" y="231"/>
                  </a:cubicBezTo>
                  <a:cubicBezTo>
                    <a:pt x="64" y="240"/>
                    <a:pt x="77" y="245"/>
                    <a:pt x="95" y="245"/>
                  </a:cubicBezTo>
                  <a:cubicBezTo>
                    <a:pt x="107" y="245"/>
                    <a:pt x="117" y="243"/>
                    <a:pt x="124" y="237"/>
                  </a:cubicBezTo>
                  <a:cubicBezTo>
                    <a:pt x="132" y="232"/>
                    <a:pt x="139" y="225"/>
                    <a:pt x="144" y="216"/>
                  </a:cubicBezTo>
                  <a:lnTo>
                    <a:pt x="177" y="234"/>
                  </a:lnTo>
                  <a:close/>
                  <a:moveTo>
                    <a:pt x="94" y="120"/>
                  </a:moveTo>
                  <a:cubicBezTo>
                    <a:pt x="78" y="120"/>
                    <a:pt x="66" y="125"/>
                    <a:pt x="56" y="133"/>
                  </a:cubicBezTo>
                  <a:cubicBezTo>
                    <a:pt x="47" y="142"/>
                    <a:pt x="41" y="154"/>
                    <a:pt x="39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2" y="155"/>
                    <a:pt x="138" y="143"/>
                    <a:pt x="130" y="134"/>
                  </a:cubicBezTo>
                  <a:cubicBezTo>
                    <a:pt x="122" y="125"/>
                    <a:pt x="110" y="120"/>
                    <a:pt x="94" y="120"/>
                  </a:cubicBezTo>
                  <a:close/>
                  <a:moveTo>
                    <a:pt x="88" y="74"/>
                  </a:moveTo>
                  <a:cubicBezTo>
                    <a:pt x="73" y="59"/>
                    <a:pt x="73" y="59"/>
                    <a:pt x="73" y="5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7" y="18"/>
                    <a:pt x="147" y="18"/>
                    <a:pt x="147" y="18"/>
                  </a:cubicBezTo>
                  <a:lnTo>
                    <a:pt x="88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8" name="Freeform 22"/>
            <p:cNvSpPr/>
            <p:nvPr userDrawn="1"/>
          </p:nvSpPr>
          <p:spPr bwMode="black">
            <a:xfrm>
              <a:off x="2367" y="939"/>
              <a:ext cx="473" cy="360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9" name="Rectangle 23"/>
            <p:cNvSpPr>
              <a:spLocks noChangeArrowheads="1"/>
            </p:cNvSpPr>
            <p:nvPr userDrawn="1"/>
          </p:nvSpPr>
          <p:spPr bwMode="black">
            <a:xfrm>
              <a:off x="2131" y="939"/>
              <a:ext cx="173" cy="3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1425550">
        <a:lnSpc>
          <a:spcPct val="90000"/>
        </a:lnSpc>
        <a:spcBef>
          <a:spcPts val="0"/>
        </a:spcBef>
        <a:buNone/>
        <a:defRPr sz="5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1425550">
        <a:lnSpc>
          <a:spcPct val="90000"/>
        </a:lnSpc>
        <a:spcBef>
          <a:spcPts val="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266700" algn="l" defTabSz="1425550">
        <a:lnSpc>
          <a:spcPct val="90000"/>
        </a:lnSpc>
        <a:spcBef>
          <a:spcPts val="0"/>
        </a:spcBef>
        <a:buFont typeface="Courier New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450975" indent="-457200" algn="l" defTabSz="1425550">
        <a:lnSpc>
          <a:spcPct val="90000"/>
        </a:lnSpc>
        <a:spcBef>
          <a:spcPts val="0"/>
        </a:spcBef>
        <a:buFont typeface="Source Sans Pro"/>
        <a:buChar char="‒"/>
        <a:defRPr sz="2000" u="none">
          <a:solidFill>
            <a:schemeClr val="tx1"/>
          </a:solidFill>
          <a:latin typeface="+mn-lt"/>
          <a:ea typeface="+mn-ea"/>
          <a:cs typeface="+mn-cs"/>
        </a:defRPr>
      </a:lvl3pPr>
      <a:lvl4pPr marL="2595525" indent="-457200" algn="l" defTabSz="1425550">
        <a:lnSpc>
          <a:spcPct val="90000"/>
        </a:lnSpc>
        <a:spcBef>
          <a:spcPts val="780"/>
        </a:spcBef>
        <a:buFont typeface="Source Sans Pro"/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.cooperation@univ-nantes.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intraperso.univ-nantes.fr/documents-procedures/documents-de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nternational.cooperation@univ-nantes.f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atiquerleslangues.univ-nantes.fr/les-formations/personnels-formations-en-langues-etranger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s://intraperso.univ-nantes.fr/espace-unites-de-recherche/financez-vos-projets/tous-les-appels-a-projets-en-cours" TargetMode="External"/><Relationship Id="rId4" Type="http://schemas.openxmlformats.org/officeDocument/2006/relationships/hyperlink" Target="https://cdp.univ-nantes.fr/accompagner-les-initiative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uniwell%40univ-nantes.f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E6EBE3A-ADF0-4FE6-A7B7-B566B89B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2FBB89-54F9-409A-83CE-A3728CEBB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39" y="3356980"/>
            <a:ext cx="3638550" cy="4857750"/>
          </a:xfrm>
          <a:prstGeom prst="rect">
            <a:avLst/>
          </a:prstGeom>
        </p:spPr>
      </p:pic>
      <p:sp>
        <p:nvSpPr>
          <p:cNvPr id="7" name="Titre 5">
            <a:extLst>
              <a:ext uri="{FF2B5EF4-FFF2-40B4-BE49-F238E27FC236}">
                <a16:creationId xmlns:a16="http://schemas.microsoft.com/office/drawing/2014/main" id="{C653AE1D-CCFF-4919-B24B-E90DBB2B8327}"/>
              </a:ext>
            </a:extLst>
          </p:cNvPr>
          <p:cNvSpPr txBox="1">
            <a:spLocks/>
          </p:cNvSpPr>
          <p:nvPr/>
        </p:nvSpPr>
        <p:spPr bwMode="auto">
          <a:xfrm>
            <a:off x="863179" y="388485"/>
            <a:ext cx="8640960" cy="15621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4400" b="1" dirty="0">
                <a:ea typeface="Source Sans Pro"/>
              </a:rPr>
              <a:t>La Direction Europe et International de Nantes Université</a:t>
            </a:r>
            <a:endParaRPr lang="fr-FR" sz="44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AFBF42-36DF-4E73-A605-1E749F6B7A42}"/>
              </a:ext>
            </a:extLst>
          </p:cNvPr>
          <p:cNvSpPr txBox="1"/>
          <p:nvPr/>
        </p:nvSpPr>
        <p:spPr>
          <a:xfrm>
            <a:off x="863179" y="2537594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15 Chaussée de la Madeleine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Equipe composée d’une vingtaine d’agents répartis en 3 pôles : mobilité entrante, mobilité sortante et projets et partenariats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F7B9948-B062-4591-B5DC-AF72457CE7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9"/>
          <a:stretch/>
        </p:blipFill>
        <p:spPr>
          <a:xfrm>
            <a:off x="1943758" y="5371329"/>
            <a:ext cx="5615707" cy="28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8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F0E948-8B6D-4E93-8B20-735E25E5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3DA292-B54A-434E-8488-60712EFC5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88" t="25756" r="26765" b="22825"/>
          <a:stretch/>
        </p:blipFill>
        <p:spPr bwMode="auto">
          <a:xfrm>
            <a:off x="1207086" y="2393578"/>
            <a:ext cx="11841577" cy="6337239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25C1A676-FB8E-42B1-A906-027B3FFE7849}"/>
              </a:ext>
            </a:extLst>
          </p:cNvPr>
          <p:cNvSpPr txBox="1">
            <a:spLocks/>
          </p:cNvSpPr>
          <p:nvPr/>
        </p:nvSpPr>
        <p:spPr bwMode="auto">
          <a:xfrm>
            <a:off x="863178" y="388485"/>
            <a:ext cx="12929405" cy="15621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425550">
              <a:lnSpc>
                <a:spcPct val="90000"/>
              </a:lnSpc>
              <a:spcBef>
                <a:spcPts val="0"/>
              </a:spcBef>
              <a:buNone/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4400" b="1" dirty="0">
                <a:ea typeface="Source Sans Pro"/>
              </a:rPr>
              <a:t>La Direction Europe et International de Nantes Université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415413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55AE0A-BB5F-4C42-B9C2-D57771A1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35" y="424274"/>
            <a:ext cx="12392174" cy="1218795"/>
          </a:xfrm>
        </p:spPr>
        <p:txBody>
          <a:bodyPr/>
          <a:lstStyle/>
          <a:p>
            <a:r>
              <a:rPr lang="fr-FR" sz="4400" b="1" dirty="0"/>
              <a:t>La DEI vous accompagne dans la mise en place d’accords de coopération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5A5302-F356-4BBF-A444-DD0119496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35" y="1817515"/>
            <a:ext cx="11887200" cy="670850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FR" dirty="0"/>
              <a:t>Vous souhaitez approfondir les liens avec un partenaire étranger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/>
              <a:t>avec un </a:t>
            </a:r>
            <a:r>
              <a:rPr lang="fr-FR" dirty="0">
                <a:solidFill>
                  <a:schemeClr val="accent1"/>
                </a:solidFill>
              </a:rPr>
              <a:t>accord de coopération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dirty="0">
                <a:hlinkClick r:id="rId3"/>
              </a:rPr>
              <a:t>international.cooperation@univ-nantes.fr</a:t>
            </a:r>
            <a:r>
              <a:rPr lang="fr-FR" dirty="0"/>
              <a:t> </a:t>
            </a:r>
          </a:p>
          <a:p>
            <a:pPr marL="536531" lvl="1" indent="0">
              <a:lnSpc>
                <a:spcPct val="100000"/>
              </a:lnSpc>
              <a:buNone/>
            </a:pPr>
            <a:endParaRPr lang="fr-FR" dirty="0"/>
          </a:p>
          <a:p>
            <a:pPr marL="1589" indent="0">
              <a:lnSpc>
                <a:spcPct val="100000"/>
              </a:lnSpc>
              <a:buNone/>
            </a:pPr>
            <a:r>
              <a:rPr lang="fr-FR" dirty="0"/>
              <a:t>Un accord de coopération peut permettre:</a:t>
            </a:r>
          </a:p>
          <a:p>
            <a:pPr>
              <a:lnSpc>
                <a:spcPct val="100000"/>
              </a:lnSpc>
            </a:pPr>
            <a:r>
              <a:rPr lang="fr-FR" sz="2399" dirty="0"/>
              <a:t>l’échange d’étudiants, de personnels ou d’enseignants, </a:t>
            </a:r>
          </a:p>
          <a:p>
            <a:pPr>
              <a:lnSpc>
                <a:spcPct val="100000"/>
              </a:lnSpc>
            </a:pPr>
            <a:r>
              <a:rPr lang="fr-FR" sz="2399" dirty="0"/>
              <a:t>la réalisation de projets communs de recherche, </a:t>
            </a:r>
          </a:p>
          <a:p>
            <a:pPr>
              <a:lnSpc>
                <a:spcPct val="100000"/>
              </a:lnSpc>
            </a:pPr>
            <a:r>
              <a:rPr lang="fr-FR" sz="2399" dirty="0"/>
              <a:t>l’organisation commune de conférences et de séminaires, </a:t>
            </a:r>
          </a:p>
          <a:p>
            <a:pPr>
              <a:lnSpc>
                <a:spcPct val="100000"/>
              </a:lnSpc>
            </a:pPr>
            <a:r>
              <a:rPr lang="fr-FR" sz="2399" dirty="0"/>
              <a:t>l’échange d'expériences, d’informations, de publications et de documents de recherche et scientifiques </a:t>
            </a:r>
          </a:p>
          <a:p>
            <a:pPr>
              <a:lnSpc>
                <a:spcPct val="100000"/>
              </a:lnSpc>
            </a:pPr>
            <a:r>
              <a:rPr lang="fr-FR" sz="2399" dirty="0"/>
              <a:t>le développement conjoint de modules de formation en enseignement à distance (EAD) complémentaires aux formations existantes dans les deux établissements. </a:t>
            </a:r>
            <a:endParaRPr lang="fr-FR" dirty="0"/>
          </a:p>
          <a:p>
            <a:pPr marL="0" indent="0">
              <a:lnSpc>
                <a:spcPct val="100000"/>
              </a:lnSpc>
              <a:buNone/>
            </a:pPr>
            <a:endParaRPr lang="fr-FR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dirty="0"/>
              <a:t>Pour les échanges avec la zone Europe (mobilité études et stages) : Accord Erasmus +</a:t>
            </a:r>
          </a:p>
          <a:p>
            <a:pPr marL="0" indent="0">
              <a:lnSpc>
                <a:spcPct val="100000"/>
              </a:lnSpc>
              <a:buNone/>
            </a:pPr>
            <a:endParaRPr lang="fr-FR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2399" dirty="0"/>
              <a:t> </a:t>
            </a:r>
            <a:r>
              <a:rPr lang="fr-FR" sz="2399" dirty="0">
                <a:hlinkClick r:id="rId4"/>
              </a:rPr>
              <a:t>Modèles d’accords disponibles sur l’intranet</a:t>
            </a:r>
            <a:endParaRPr lang="fr-FR" sz="2399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690778-63F2-424C-A33A-3452380A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ACC4D5-4F46-4A58-B911-F697D68992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1539233"/>
            <a:ext cx="3257674" cy="325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01F41-39F9-426A-AAF3-B97E292F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35" y="341174"/>
            <a:ext cx="12392174" cy="1384995"/>
          </a:xfrm>
        </p:spPr>
        <p:txBody>
          <a:bodyPr/>
          <a:lstStyle/>
          <a:p>
            <a:r>
              <a:rPr lang="fr-FR" b="1" dirty="0"/>
              <a:t>Monter une formation en collaboration avec un partenaire international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4EDE55-0CFE-4B11-9F10-95938471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35" y="1913424"/>
            <a:ext cx="12538462" cy="3654975"/>
          </a:xfrm>
        </p:spPr>
        <p:txBody>
          <a:bodyPr/>
          <a:lstStyle/>
          <a:p>
            <a:pPr marL="0" indent="0">
              <a:buNone/>
            </a:pPr>
            <a:r>
              <a:rPr lang="fr-FR" sz="2399" dirty="0"/>
              <a:t>Demande une connaissance du partenaire et de son offre de formation plus poussée</a:t>
            </a:r>
          </a:p>
          <a:p>
            <a:pPr marL="0" indent="0">
              <a:buNone/>
            </a:pPr>
            <a:endParaRPr lang="fr-FR" sz="2399" dirty="0"/>
          </a:p>
          <a:p>
            <a:r>
              <a:rPr lang="fr-FR" sz="2399" dirty="0">
                <a:solidFill>
                  <a:schemeClr val="accent1"/>
                </a:solidFill>
              </a:rPr>
              <a:t>Double-diplôme </a:t>
            </a:r>
            <a:r>
              <a:rPr lang="fr-FR" sz="2399" dirty="0"/>
              <a:t>: programme de formation habilité par les instances nationales des partenaires, et établi en partenariat avec un établissement d’enseignement supérieur étranger.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399" dirty="0"/>
              <a:t>délivrance de deux diplômes, après reconnaissance mutuelle des crédits obtenus dans chaque université.</a:t>
            </a:r>
          </a:p>
          <a:p>
            <a:endParaRPr lang="fr-FR" sz="2399" dirty="0"/>
          </a:p>
          <a:p>
            <a:r>
              <a:rPr lang="fr-FR" sz="2399" dirty="0">
                <a:solidFill>
                  <a:schemeClr val="accent1"/>
                </a:solidFill>
              </a:rPr>
              <a:t>Formation délocalisée </a:t>
            </a:r>
            <a:r>
              <a:rPr lang="fr-FR" sz="2399" dirty="0"/>
              <a:t>: délocalisation d’une formation de Nantes Université au sein d’une Université partenaire. Les cours sont enseignés par des enseignants de Nantes Université et de l’Université en question.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399" dirty="0"/>
              <a:t>Délivrance du diplôme de Nantes Université à l’issue de la formation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C25CF5-AD2A-4CA8-8032-9A68F85A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8DA521A-3803-4771-9CCC-82C7A437E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36" y="6934614"/>
            <a:ext cx="12745836" cy="22669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AB46D2-E8C3-4FBA-8566-B85D710FBA45}"/>
              </a:ext>
            </a:extLst>
          </p:cNvPr>
          <p:cNvSpPr/>
          <p:nvPr/>
        </p:nvSpPr>
        <p:spPr>
          <a:xfrm>
            <a:off x="659564" y="6066840"/>
            <a:ext cx="4921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dirty="0">
                <a:hlinkClick r:id="rId4"/>
              </a:rPr>
              <a:t>international.cooperation@univ-nantes.fr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666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0B514F-2E51-4D6F-8939-547EFD85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5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22B6D7-F60F-47C0-AE1A-97D3142FF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6" t="17673" r="61618" b="15877"/>
          <a:stretch/>
        </p:blipFill>
        <p:spPr>
          <a:xfrm>
            <a:off x="1511251" y="953418"/>
            <a:ext cx="11233248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1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518DD-FD3C-4CBB-98E8-2FC56426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35" y="687423"/>
            <a:ext cx="12392174" cy="692497"/>
          </a:xfrm>
        </p:spPr>
        <p:txBody>
          <a:bodyPr/>
          <a:lstStyle/>
          <a:p>
            <a:r>
              <a:rPr lang="fr-FR" b="1" dirty="0"/>
              <a:t>Autour d’un projet d’internationalisation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A16975-3CC5-4707-97DD-C3D2CC441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36" y="1379919"/>
            <a:ext cx="11582427" cy="6647974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fr-FR" dirty="0">
              <a:hlinkClick r:id="rId3"/>
            </a:endParaRPr>
          </a:p>
          <a:p>
            <a:pPr>
              <a:lnSpc>
                <a:spcPct val="100000"/>
              </a:lnSpc>
            </a:pPr>
            <a:endParaRPr lang="fr-FR" dirty="0">
              <a:hlinkClick r:id="rId3"/>
            </a:endParaRPr>
          </a:p>
          <a:p>
            <a:pPr>
              <a:lnSpc>
                <a:spcPct val="100000"/>
              </a:lnSpc>
            </a:pPr>
            <a:r>
              <a:rPr lang="fr-FR" dirty="0">
                <a:hlinkClick r:id="rId3"/>
              </a:rPr>
              <a:t>Formations en langues étrangères du SUL </a:t>
            </a:r>
            <a:r>
              <a:rPr lang="fr-FR" dirty="0"/>
              <a:t>« English as a medium of Instruction »</a:t>
            </a:r>
          </a:p>
          <a:p>
            <a:pPr>
              <a:lnSpc>
                <a:spcPct val="100000"/>
              </a:lnSpc>
            </a:pPr>
            <a:endParaRPr lang="fr-FR" dirty="0"/>
          </a:p>
          <a:p>
            <a:pPr>
              <a:lnSpc>
                <a:spcPct val="100000"/>
              </a:lnSpc>
            </a:pPr>
            <a:r>
              <a:rPr lang="fr-FR" dirty="0"/>
              <a:t>Adapter un dispositif pédagogique autour d’un projet d’internationalisation: </a:t>
            </a:r>
            <a:r>
              <a:rPr lang="fr-FR" dirty="0">
                <a:hlinkClick r:id="rId4"/>
              </a:rPr>
              <a:t>Centre de Développement Pédagogique</a:t>
            </a:r>
            <a:endParaRPr lang="fr-FR" dirty="0"/>
          </a:p>
          <a:p>
            <a:pPr marL="0" indent="0">
              <a:lnSpc>
                <a:spcPct val="100000"/>
              </a:lnSpc>
              <a:buNone/>
            </a:pPr>
            <a:endParaRPr lang="fr-FR" dirty="0"/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accent1"/>
                </a:solidFill>
              </a:rPr>
              <a:t>Financer ses projet</a:t>
            </a:r>
            <a:r>
              <a:rPr lang="fr-FR" dirty="0"/>
              <a:t>: repérer les financeurs récurrents et être à l’écoute des appels à projets (</a:t>
            </a:r>
            <a:r>
              <a:rPr lang="fr-FR" dirty="0">
                <a:hlinkClick r:id="rId5"/>
              </a:rPr>
              <a:t>intranet</a:t>
            </a:r>
            <a:r>
              <a:rPr lang="fr-FR" dirty="0"/>
              <a:t>)</a:t>
            </a:r>
          </a:p>
          <a:p>
            <a:pPr lvl="1">
              <a:lnSpc>
                <a:spcPct val="100000"/>
              </a:lnSpc>
            </a:pPr>
            <a:r>
              <a:rPr lang="fr-FR" dirty="0"/>
              <a:t>AAP permanent Région Pays de la Loire : Création de Masters Européens et Internationaux</a:t>
            </a:r>
          </a:p>
          <a:p>
            <a:pPr lvl="1">
              <a:lnSpc>
                <a:spcPct val="100000"/>
              </a:lnSpc>
            </a:pPr>
            <a:r>
              <a:rPr lang="fr-FR" dirty="0"/>
              <a:t>Financeurs internationaux, européens, nationaux</a:t>
            </a:r>
          </a:p>
          <a:p>
            <a:pPr lvl="1">
              <a:lnSpc>
                <a:spcPct val="100000"/>
              </a:lnSpc>
            </a:pPr>
            <a:endParaRPr lang="fr-FR" dirty="0"/>
          </a:p>
          <a:p>
            <a:pPr marL="458788" indent="-457200">
              <a:lnSpc>
                <a:spcPct val="100000"/>
              </a:lnSpc>
            </a:pPr>
            <a:r>
              <a:rPr lang="fr-FR" dirty="0">
                <a:solidFill>
                  <a:schemeClr val="accent1"/>
                </a:solidFill>
              </a:rPr>
              <a:t>Se former en participant à des staff training </a:t>
            </a:r>
            <a:r>
              <a:rPr lang="fr-FR" dirty="0" err="1">
                <a:solidFill>
                  <a:schemeClr val="accent1"/>
                </a:solidFill>
              </a:rPr>
              <a:t>weeks</a:t>
            </a:r>
            <a:endParaRPr lang="fr-FR" dirty="0"/>
          </a:p>
          <a:p>
            <a:pPr marL="458762" indent="-457174">
              <a:lnSpc>
                <a:spcPct val="100000"/>
              </a:lnSpc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92D8F4-9556-4B4C-815B-A714B39A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3F49301-2A74-47EC-8C5A-53149AB7C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3651" y="6315684"/>
            <a:ext cx="2365206" cy="189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EE4663-54A9-410B-B611-C5C65C60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7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30F665-A71F-4E3C-B1C8-A04B246A36B4}"/>
              </a:ext>
            </a:extLst>
          </p:cNvPr>
          <p:cNvSpPr/>
          <p:nvPr/>
        </p:nvSpPr>
        <p:spPr>
          <a:xfrm>
            <a:off x="755167" y="1601490"/>
            <a:ext cx="1274541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762" indent="-457174">
              <a:lnSpc>
                <a:spcPct val="100000"/>
              </a:lnSpc>
            </a:pPr>
            <a:r>
              <a:rPr lang="fr-FR" sz="2800" u="sng" dirty="0">
                <a:solidFill>
                  <a:schemeClr val="accent1"/>
                </a:solidFill>
              </a:rPr>
              <a:t>Faire connaître nos formations auprès des étudiants internationaux : </a:t>
            </a:r>
          </a:p>
          <a:p>
            <a:pPr marL="458762" indent="-457174">
              <a:lnSpc>
                <a:spcPct val="100000"/>
              </a:lnSpc>
            </a:pPr>
            <a:endParaRPr lang="fr-FR" sz="2800" dirty="0">
              <a:solidFill>
                <a:schemeClr val="accent1"/>
              </a:solidFill>
            </a:endParaRPr>
          </a:p>
          <a:p>
            <a:pPr marL="993749" lvl="1" indent="-457174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2800" dirty="0"/>
              <a:t>mise à jour ses plaquettes et la page de la formation en anglais</a:t>
            </a:r>
          </a:p>
          <a:p>
            <a:pPr marL="536575" lvl="1">
              <a:lnSpc>
                <a:spcPct val="100000"/>
              </a:lnSpc>
            </a:pPr>
            <a:endParaRPr lang="fr-FR" sz="2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2800" dirty="0"/>
              <a:t>    mise à jour le Catalogue Campus France « </a:t>
            </a:r>
            <a:r>
              <a:rPr lang="fr-FR" sz="2800" dirty="0" err="1"/>
              <a:t>Taught</a:t>
            </a:r>
            <a:r>
              <a:rPr lang="fr-FR" sz="2800" dirty="0"/>
              <a:t> in English »</a:t>
            </a:r>
          </a:p>
          <a:p>
            <a:pPr lvl="1">
              <a:lnSpc>
                <a:spcPct val="100000"/>
              </a:lnSpc>
            </a:pPr>
            <a:endParaRPr lang="fr-FR" sz="2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2800" dirty="0"/>
              <a:t>    vérification de la page « formations internationales » pour votre </a:t>
            </a:r>
          </a:p>
          <a:p>
            <a:pPr marL="536531" lvl="1" indent="0">
              <a:lnSpc>
                <a:spcPct val="100000"/>
              </a:lnSpc>
              <a:buNone/>
            </a:pPr>
            <a:r>
              <a:rPr lang="fr-FR" sz="2800" dirty="0"/>
              <a:t>Formation</a:t>
            </a:r>
          </a:p>
          <a:p>
            <a:pPr marL="536531" lvl="1" indent="0">
              <a:lnSpc>
                <a:spcPct val="100000"/>
              </a:lnSpc>
              <a:buNone/>
            </a:pPr>
            <a:endParaRPr lang="fr-FR" sz="2800" dirty="0"/>
          </a:p>
          <a:p>
            <a:pPr marL="982016" lvl="1" indent="-445484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2800" dirty="0"/>
              <a:t>  participation à des salons de recrutement internationaux</a:t>
            </a:r>
          </a:p>
          <a:p>
            <a:pPr marL="982016" lvl="1" indent="-445484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fr-FR" sz="2800" dirty="0"/>
          </a:p>
          <a:p>
            <a:pPr marL="982016" lvl="1" indent="-445484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2800" dirty="0"/>
              <a:t> mise à disposition d’un kit de communication prochainement par la DEI pour vos déplacements à l’étranger</a:t>
            </a:r>
          </a:p>
          <a:p>
            <a:pPr marL="982016" lvl="1" indent="-445484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fr-FR" sz="2800" dirty="0"/>
          </a:p>
          <a:p>
            <a:pPr marL="536532" lvl="1">
              <a:lnSpc>
                <a:spcPct val="100000"/>
              </a:lnSpc>
            </a:pPr>
            <a:endParaRPr lang="fr-FR" sz="2800" dirty="0"/>
          </a:p>
          <a:p>
            <a:pPr marL="536531" lvl="1" indent="0">
              <a:lnSpc>
                <a:spcPct val="100000"/>
              </a:lnSpc>
              <a:buNone/>
            </a:pPr>
            <a:r>
              <a:rPr lang="fr-FR" sz="2800" dirty="0">
                <a:solidFill>
                  <a:schemeClr val="accent1"/>
                </a:solidFill>
              </a:rPr>
              <a:t>Contact à la DEI </a:t>
            </a:r>
            <a:r>
              <a:rPr lang="fr-FR" sz="2800" dirty="0"/>
              <a:t>: international.cooperation@univ-nantes.fr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87852F9-56F5-4C87-BBDD-55896011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35" y="687423"/>
            <a:ext cx="12392174" cy="692497"/>
          </a:xfrm>
        </p:spPr>
        <p:txBody>
          <a:bodyPr/>
          <a:lstStyle/>
          <a:p>
            <a:r>
              <a:rPr lang="fr-FR" b="1" dirty="0"/>
              <a:t>Autour d’un projet d’internationalisation</a:t>
            </a:r>
          </a:p>
        </p:txBody>
      </p:sp>
    </p:spTree>
    <p:extLst>
      <p:ext uri="{BB962C8B-B14F-4D97-AF65-F5344CB8AC3E}">
        <p14:creationId xmlns:p14="http://schemas.microsoft.com/office/powerpoint/2010/main" val="239414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D4A47E-6C83-402A-A4CD-E302CD4C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AA5-BE22-4C36-8B95-5AA10E26144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5248CA7-5BB9-4C97-A681-4EC3539E276D}"/>
              </a:ext>
            </a:extLst>
          </p:cNvPr>
          <p:cNvSpPr txBox="1"/>
          <p:nvPr/>
        </p:nvSpPr>
        <p:spPr>
          <a:xfrm>
            <a:off x="1583259" y="2105546"/>
            <a:ext cx="11233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Nantes </a:t>
            </a:r>
            <a:r>
              <a:rPr lang="en-US" sz="2800" dirty="0" err="1"/>
              <a:t>Université</a:t>
            </a:r>
            <a:r>
              <a:rPr lang="en-US" sz="2800" dirty="0"/>
              <a:t> fait </a:t>
            </a:r>
            <a:r>
              <a:rPr lang="en-US" sz="2800" dirty="0" err="1"/>
              <a:t>partie</a:t>
            </a:r>
            <a:r>
              <a:rPr lang="en-US" sz="2800" dirty="0"/>
              <a:t> de </a:t>
            </a:r>
            <a:r>
              <a:rPr lang="en-US" sz="2800" dirty="0" err="1"/>
              <a:t>l’Alliance</a:t>
            </a:r>
            <a:r>
              <a:rPr lang="en-US" sz="2800" dirty="0"/>
              <a:t> </a:t>
            </a:r>
            <a:r>
              <a:rPr lang="en-US" sz="2800" dirty="0" err="1"/>
              <a:t>d’Universités</a:t>
            </a:r>
            <a:r>
              <a:rPr lang="en-US" sz="2800" dirty="0"/>
              <a:t> </a:t>
            </a:r>
            <a:r>
              <a:rPr lang="en-US" sz="2800" dirty="0" err="1"/>
              <a:t>Européeenes</a:t>
            </a:r>
            <a:r>
              <a:rPr lang="en-US" sz="2800" dirty="0"/>
              <a:t> </a:t>
            </a:r>
            <a:r>
              <a:rPr lang="en-US" sz="2800" dirty="0" err="1"/>
              <a:t>Euniwell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F520CC4-5B02-4B35-A6CC-B2F09D43A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35" y="271601"/>
            <a:ext cx="4249280" cy="15241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D108B3-AE48-41DC-A8D9-AE6586F9D5A0}"/>
              </a:ext>
            </a:extLst>
          </p:cNvPr>
          <p:cNvSpPr/>
          <p:nvPr/>
        </p:nvSpPr>
        <p:spPr>
          <a:xfrm>
            <a:off x="1151211" y="3220502"/>
            <a:ext cx="1310453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/>
              <a:t>Opportunités de mobilité dans le cadre de cette alliance </a:t>
            </a:r>
          </a:p>
          <a:p>
            <a:pPr marL="993775" lvl="1" indent="-457200"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Summer </a:t>
            </a:r>
            <a:r>
              <a:rPr lang="fr-FR" sz="2800" dirty="0" err="1"/>
              <a:t>schools</a:t>
            </a:r>
            <a:r>
              <a:rPr lang="fr-FR" sz="2800" dirty="0"/>
              <a:t> ouvertes aux étudiants de Nantes Universités</a:t>
            </a:r>
          </a:p>
          <a:p>
            <a:pPr marL="993775" lvl="1" indent="-457200"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Participation à un réseau d'étudiants entrepreneurs</a:t>
            </a:r>
          </a:p>
          <a:p>
            <a:pPr marL="993775" lvl="1" indent="-457200"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Cours en ligne pour les étudiants de Nantes Université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fr-FR" sz="3200" dirty="0"/>
          </a:p>
          <a:p>
            <a:pPr marL="0" lvl="2" indent="0">
              <a:buNone/>
              <a:defRPr/>
            </a:pPr>
            <a:r>
              <a:rPr lang="fr-FR" sz="2800" b="1" dirty="0"/>
              <a:t>Appel à projets à destination des chercheurs</a:t>
            </a:r>
          </a:p>
          <a:p>
            <a:pPr marL="0" lvl="2" indent="0">
              <a:buNone/>
              <a:defRPr/>
            </a:pPr>
            <a:r>
              <a:rPr lang="fr-FR" sz="2400" b="1" dirty="0"/>
              <a:t>       </a:t>
            </a:r>
            <a:r>
              <a:rPr lang="fr-FR" sz="2400" b="1" dirty="0" err="1"/>
              <a:t>Seed</a:t>
            </a:r>
            <a:r>
              <a:rPr lang="fr-FR" sz="2400" b="1" dirty="0"/>
              <a:t> </a:t>
            </a:r>
            <a:r>
              <a:rPr lang="fr-FR" sz="2400" b="1" dirty="0" err="1"/>
              <a:t>funding</a:t>
            </a:r>
            <a:r>
              <a:rPr lang="fr-FR" sz="2400" b="1" dirty="0"/>
              <a:t> calls </a:t>
            </a:r>
          </a:p>
          <a:p>
            <a:pPr marL="0" lvl="2" indent="0">
              <a:buNone/>
              <a:defRPr/>
            </a:pPr>
            <a:r>
              <a:rPr lang="fr-FR" sz="3600" b="1" dirty="0"/>
              <a:t> </a:t>
            </a:r>
            <a:r>
              <a:rPr lang="fr-FR" sz="2400" dirty="0"/>
              <a:t>https://www.euniwell.eu/what-we-offer/seed-funding-programme</a:t>
            </a:r>
            <a:endParaRPr lang="fr-FR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9E142B-3D59-49C1-B23F-C530A68DDD75}"/>
              </a:ext>
            </a:extLst>
          </p:cNvPr>
          <p:cNvSpPr/>
          <p:nvPr/>
        </p:nvSpPr>
        <p:spPr>
          <a:xfrm>
            <a:off x="1151211" y="7434138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:</a:t>
            </a:r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euniwell@univ-nantes.fr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98532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antes Universit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52FF"/>
      </a:accent1>
      <a:accent2>
        <a:srgbClr val="929393"/>
      </a:accent2>
      <a:accent3>
        <a:srgbClr val="F20066"/>
      </a:accent3>
      <a:accent4>
        <a:srgbClr val="9C1EF1"/>
      </a:accent4>
      <a:accent5>
        <a:srgbClr val="00C6FF"/>
      </a:accent5>
      <a:accent6>
        <a:srgbClr val="03C15E"/>
      </a:accent6>
      <a:hlink>
        <a:srgbClr val="3452FF"/>
      </a:hlink>
      <a:folHlink>
        <a:srgbClr val="F20066"/>
      </a:folHlink>
    </a:clrScheme>
    <a:fontScheme name="Template Université Nantes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4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</TotalTime>
  <Words>531</Words>
  <Application>Microsoft Office PowerPoint</Application>
  <DocSecurity>0</DocSecurity>
  <PresentationFormat>Personnalisé</PresentationFormat>
  <Paragraphs>80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Source Sans Pro</vt:lpstr>
      <vt:lpstr>Wingdings</vt:lpstr>
      <vt:lpstr>Thème Office</vt:lpstr>
      <vt:lpstr>Présentation PowerPoint</vt:lpstr>
      <vt:lpstr>Présentation PowerPoint</vt:lpstr>
      <vt:lpstr>La DEI vous accompagne dans la mise en place d’accords de coopération</vt:lpstr>
      <vt:lpstr>Monter une formation en collaboration avec un partenaire international</vt:lpstr>
      <vt:lpstr>Présentation PowerPoint</vt:lpstr>
      <vt:lpstr>Autour d’un projet d’internationalisation</vt:lpstr>
      <vt:lpstr>Autour d’un projet d’internationalisation</vt:lpstr>
      <vt:lpstr>Présentation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CreativeCorpOmega</dc:creator>
  <cp:lastModifiedBy>Sandrine Gelly-Guichoux</cp:lastModifiedBy>
  <cp:revision>241</cp:revision>
  <dcterms:created xsi:type="dcterms:W3CDTF">2019-11-20T14:44:30Z</dcterms:created>
  <dcterms:modified xsi:type="dcterms:W3CDTF">2023-07-06T09:46:32Z</dcterms:modified>
  <dc:identifier/>
  <dc:language/>
  <cp:version/>
</cp:coreProperties>
</file>