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3" r:id="rId4"/>
    <p:sldId id="260" r:id="rId5"/>
    <p:sldId id="258" r:id="rId6"/>
    <p:sldId id="265" r:id="rId7"/>
    <p:sldId id="262" r:id="rId8"/>
    <p:sldId id="264" r:id="rId9"/>
    <p:sldId id="261" r:id="rId10"/>
  </p:sldIdLst>
  <p:sldSz cx="9144000" cy="6858000" type="screen4x3"/>
  <p:notesSz cx="9144000" cy="6858000"/>
  <p:defaultTextStyle>
    <a:defPPr>
      <a:defRPr lang="fr-FR"/>
    </a:defPPr>
    <a:lvl1pPr algn="l">
      <a:spcBef>
        <a:spcPts val="0"/>
      </a:spcBef>
      <a:spcAft>
        <a:spcPts val="0"/>
      </a:spcAft>
      <a:defRPr sz="2400">
        <a:solidFill>
          <a:schemeClr val="tx1"/>
        </a:solidFill>
        <a:latin typeface="Arial"/>
        <a:ea typeface="ヒラギノ角ゴ Pro W3"/>
        <a:cs typeface="+mn-cs"/>
      </a:defRPr>
    </a:lvl1pPr>
    <a:lvl2pPr marL="457200" algn="l">
      <a:spcBef>
        <a:spcPts val="0"/>
      </a:spcBef>
      <a:spcAft>
        <a:spcPts val="0"/>
      </a:spcAft>
      <a:defRPr sz="2400">
        <a:solidFill>
          <a:schemeClr val="tx1"/>
        </a:solidFill>
        <a:latin typeface="Arial"/>
        <a:ea typeface="ヒラギノ角ゴ Pro W3"/>
        <a:cs typeface="+mn-cs"/>
      </a:defRPr>
    </a:lvl2pPr>
    <a:lvl3pPr marL="914400" algn="l">
      <a:spcBef>
        <a:spcPts val="0"/>
      </a:spcBef>
      <a:spcAft>
        <a:spcPts val="0"/>
      </a:spcAft>
      <a:defRPr sz="2400">
        <a:solidFill>
          <a:schemeClr val="tx1"/>
        </a:solidFill>
        <a:latin typeface="Arial"/>
        <a:ea typeface="ヒラギノ角ゴ Pro W3"/>
        <a:cs typeface="+mn-cs"/>
      </a:defRPr>
    </a:lvl3pPr>
    <a:lvl4pPr marL="1371600" algn="l">
      <a:spcBef>
        <a:spcPts val="0"/>
      </a:spcBef>
      <a:spcAft>
        <a:spcPts val="0"/>
      </a:spcAft>
      <a:defRPr sz="2400">
        <a:solidFill>
          <a:schemeClr val="tx1"/>
        </a:solidFill>
        <a:latin typeface="Arial"/>
        <a:ea typeface="ヒラギノ角ゴ Pro W3"/>
        <a:cs typeface="+mn-cs"/>
      </a:defRPr>
    </a:lvl4pPr>
    <a:lvl5pPr marL="1828800" algn="l">
      <a:spcBef>
        <a:spcPts val="0"/>
      </a:spcBef>
      <a:spcAft>
        <a:spcPts val="0"/>
      </a:spcAft>
      <a:defRPr sz="2400">
        <a:solidFill>
          <a:schemeClr val="tx1"/>
        </a:solidFill>
        <a:latin typeface="Arial"/>
        <a:ea typeface="ヒラギノ角ゴ Pro W3"/>
        <a:cs typeface="+mn-cs"/>
      </a:defRPr>
    </a:lvl5pPr>
    <a:lvl6pPr marL="2286000" algn="l" defTabSz="914400">
      <a:defRPr sz="2400">
        <a:solidFill>
          <a:schemeClr val="tx1"/>
        </a:solidFill>
        <a:latin typeface="Arial"/>
        <a:ea typeface="ヒラギノ角ゴ Pro W3"/>
        <a:cs typeface="+mn-cs"/>
      </a:defRPr>
    </a:lvl6pPr>
    <a:lvl7pPr marL="2743200" algn="l" defTabSz="914400">
      <a:defRPr sz="2400">
        <a:solidFill>
          <a:schemeClr val="tx1"/>
        </a:solidFill>
        <a:latin typeface="Arial"/>
        <a:ea typeface="ヒラギノ角ゴ Pro W3"/>
        <a:cs typeface="+mn-cs"/>
      </a:defRPr>
    </a:lvl7pPr>
    <a:lvl8pPr marL="3200400" algn="l" defTabSz="914400">
      <a:defRPr sz="2400">
        <a:solidFill>
          <a:schemeClr val="tx1"/>
        </a:solidFill>
        <a:latin typeface="Arial"/>
        <a:ea typeface="ヒラギノ角ゴ Pro W3"/>
        <a:cs typeface="+mn-cs"/>
      </a:defRPr>
    </a:lvl8pPr>
    <a:lvl9pPr marL="3657600" algn="l" defTabSz="914400">
      <a:defRPr sz="2400">
        <a:solidFill>
          <a:schemeClr val="tx1"/>
        </a:solidFill>
        <a:latin typeface="Arial"/>
        <a:ea typeface="ヒラギノ角ゴ Pro W3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ora CHASSERIAUD" initials="E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4249C4-1663-4986-A1D3-91640A0F44B6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D058CAF2-DD36-465F-AD45-C18334674F00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Direction Europe et International</a:t>
          </a:r>
        </a:p>
      </dgm:t>
    </dgm:pt>
    <dgm:pt modelId="{26164C81-00D8-4F05-9F01-5CAF68021C6C}" type="parTrans" cxnId="{9976230F-27A4-4524-B1E8-A122AD637C74}">
      <dgm:prSet/>
      <dgm:spPr/>
      <dgm:t>
        <a:bodyPr/>
        <a:lstStyle/>
        <a:p>
          <a:endParaRPr lang="fr-FR"/>
        </a:p>
      </dgm:t>
    </dgm:pt>
    <dgm:pt modelId="{E2C13FCA-BC41-4E60-8999-492F92BDCC0F}" type="sibTrans" cxnId="{9976230F-27A4-4524-B1E8-A122AD637C74}">
      <dgm:prSet/>
      <dgm:spPr/>
      <dgm:t>
        <a:bodyPr/>
        <a:lstStyle/>
        <a:p>
          <a:endParaRPr lang="fr-FR"/>
        </a:p>
      </dgm:t>
    </dgm:pt>
    <dgm:pt modelId="{1B519CE7-6110-4CC0-8D11-0D4756631B76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Service Universitaire des Langues</a:t>
          </a:r>
        </a:p>
      </dgm:t>
    </dgm:pt>
    <dgm:pt modelId="{72055D9B-F6F6-455A-8486-B509060742AA}" type="parTrans" cxnId="{BD62A62D-5611-41E1-8EF5-6D9E7AB7D9AF}">
      <dgm:prSet/>
      <dgm:spPr/>
      <dgm:t>
        <a:bodyPr/>
        <a:lstStyle/>
        <a:p>
          <a:endParaRPr lang="fr-FR"/>
        </a:p>
      </dgm:t>
    </dgm:pt>
    <dgm:pt modelId="{295954F1-A2A7-47DD-AB7C-31499573AFC7}" type="sibTrans" cxnId="{BD62A62D-5611-41E1-8EF5-6D9E7AB7D9AF}">
      <dgm:prSet/>
      <dgm:spPr/>
      <dgm:t>
        <a:bodyPr/>
        <a:lstStyle/>
        <a:p>
          <a:endParaRPr lang="fr-FR"/>
        </a:p>
      </dgm:t>
    </dgm:pt>
    <dgm:pt modelId="{BB55F238-E196-4B69-B6B6-1424BD89FE36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Pôle Gestion et Développement des compétences </a:t>
          </a:r>
        </a:p>
      </dgm:t>
    </dgm:pt>
    <dgm:pt modelId="{CFCED94C-76AA-4710-942F-8DFB3DC1E916}" type="parTrans" cxnId="{59DB5761-30ED-4018-AAB4-B05322BB5A5D}">
      <dgm:prSet/>
      <dgm:spPr/>
      <dgm:t>
        <a:bodyPr/>
        <a:lstStyle/>
        <a:p>
          <a:endParaRPr lang="fr-FR"/>
        </a:p>
      </dgm:t>
    </dgm:pt>
    <dgm:pt modelId="{862C6EC9-752B-4702-9CC4-B1DBB23C9F26}" type="sibTrans" cxnId="{59DB5761-30ED-4018-AAB4-B05322BB5A5D}">
      <dgm:prSet/>
      <dgm:spPr/>
      <dgm:t>
        <a:bodyPr/>
        <a:lstStyle/>
        <a:p>
          <a:endParaRPr lang="fr-FR"/>
        </a:p>
      </dgm:t>
    </dgm:pt>
    <dgm:pt modelId="{B1C57BFC-0469-4803-9D3F-21F2D18ABF71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Service de Production d’Innovation Numérique</a:t>
          </a:r>
        </a:p>
      </dgm:t>
    </dgm:pt>
    <dgm:pt modelId="{33CE8374-952A-4A38-A8CC-0B9F77A97C7F}" type="parTrans" cxnId="{08EEDF1C-068C-4B1C-89D8-C8C5E634CA49}">
      <dgm:prSet/>
      <dgm:spPr/>
      <dgm:t>
        <a:bodyPr/>
        <a:lstStyle/>
        <a:p>
          <a:endParaRPr lang="fr-FR"/>
        </a:p>
      </dgm:t>
    </dgm:pt>
    <dgm:pt modelId="{5EEDCEF7-BA8B-4E8E-9D02-6F48A1F623D1}" type="sibTrans" cxnId="{08EEDF1C-068C-4B1C-89D8-C8C5E634CA49}">
      <dgm:prSet/>
      <dgm:spPr/>
      <dgm:t>
        <a:bodyPr/>
        <a:lstStyle/>
        <a:p>
          <a:endParaRPr lang="fr-FR"/>
        </a:p>
      </dgm:t>
    </dgm:pt>
    <dgm:pt modelId="{3DBE67B7-F945-449F-A338-92F63AE3C9B0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Centre de Développement Pédagogique</a:t>
          </a:r>
        </a:p>
      </dgm:t>
    </dgm:pt>
    <dgm:pt modelId="{CDCBDB04-455C-4AA0-AD6A-13AAF4E7A056}" type="parTrans" cxnId="{17A09DDE-5B68-4D38-832E-0F2287179B1A}">
      <dgm:prSet/>
      <dgm:spPr/>
      <dgm:t>
        <a:bodyPr/>
        <a:lstStyle/>
        <a:p>
          <a:endParaRPr lang="fr-FR"/>
        </a:p>
      </dgm:t>
    </dgm:pt>
    <dgm:pt modelId="{A7787ED3-071C-4CE0-AE80-D0987F67D62B}" type="sibTrans" cxnId="{17A09DDE-5B68-4D38-832E-0F2287179B1A}">
      <dgm:prSet/>
      <dgm:spPr/>
      <dgm:t>
        <a:bodyPr/>
        <a:lstStyle/>
        <a:p>
          <a:endParaRPr lang="fr-FR"/>
        </a:p>
      </dgm:t>
    </dgm:pt>
    <dgm:pt modelId="{7780E767-A1E5-48F0-AC0F-7C07DB5282C0}" type="pres">
      <dgm:prSet presAssocID="{764249C4-1663-4986-A1D3-91640A0F44B6}" presName="cycle" presStyleCnt="0">
        <dgm:presLayoutVars>
          <dgm:dir/>
          <dgm:resizeHandles val="exact"/>
        </dgm:presLayoutVars>
      </dgm:prSet>
      <dgm:spPr/>
    </dgm:pt>
    <dgm:pt modelId="{D0F00759-784C-480B-81EF-0D85322DDEAC}" type="pres">
      <dgm:prSet presAssocID="{D058CAF2-DD36-465F-AD45-C18334674F00}" presName="node" presStyleLbl="node1" presStyleIdx="0" presStyleCnt="5">
        <dgm:presLayoutVars>
          <dgm:bulletEnabled val="1"/>
        </dgm:presLayoutVars>
      </dgm:prSet>
      <dgm:spPr/>
    </dgm:pt>
    <dgm:pt modelId="{7432A7B8-85D8-438C-B469-9D6006EBFE13}" type="pres">
      <dgm:prSet presAssocID="{E2C13FCA-BC41-4E60-8999-492F92BDCC0F}" presName="sibTrans" presStyleLbl="sibTrans2D1" presStyleIdx="0" presStyleCnt="5"/>
      <dgm:spPr/>
    </dgm:pt>
    <dgm:pt modelId="{BD845555-9987-4532-A6E8-5069126C8F6C}" type="pres">
      <dgm:prSet presAssocID="{E2C13FCA-BC41-4E60-8999-492F92BDCC0F}" presName="connectorText" presStyleLbl="sibTrans2D1" presStyleIdx="0" presStyleCnt="5"/>
      <dgm:spPr/>
    </dgm:pt>
    <dgm:pt modelId="{C0CC676E-21E4-464C-A84F-66561D220DC8}" type="pres">
      <dgm:prSet presAssocID="{1B519CE7-6110-4CC0-8D11-0D4756631B76}" presName="node" presStyleLbl="node1" presStyleIdx="1" presStyleCnt="5">
        <dgm:presLayoutVars>
          <dgm:bulletEnabled val="1"/>
        </dgm:presLayoutVars>
      </dgm:prSet>
      <dgm:spPr/>
    </dgm:pt>
    <dgm:pt modelId="{2FA8FC0C-2108-46B9-9821-A7472A9FEFA4}" type="pres">
      <dgm:prSet presAssocID="{295954F1-A2A7-47DD-AB7C-31499573AFC7}" presName="sibTrans" presStyleLbl="sibTrans2D1" presStyleIdx="1" presStyleCnt="5"/>
      <dgm:spPr/>
    </dgm:pt>
    <dgm:pt modelId="{6BAB9065-55FF-4FE6-B7E5-F50A5E57F5D5}" type="pres">
      <dgm:prSet presAssocID="{295954F1-A2A7-47DD-AB7C-31499573AFC7}" presName="connectorText" presStyleLbl="sibTrans2D1" presStyleIdx="1" presStyleCnt="5"/>
      <dgm:spPr/>
    </dgm:pt>
    <dgm:pt modelId="{F85AFB09-8365-4A1D-8AD2-9B2DB410D584}" type="pres">
      <dgm:prSet presAssocID="{BB55F238-E196-4B69-B6B6-1424BD89FE36}" presName="node" presStyleLbl="node1" presStyleIdx="2" presStyleCnt="5">
        <dgm:presLayoutVars>
          <dgm:bulletEnabled val="1"/>
        </dgm:presLayoutVars>
      </dgm:prSet>
      <dgm:spPr/>
    </dgm:pt>
    <dgm:pt modelId="{F614EF05-BAD7-4300-9AC5-DB2DC71D4778}" type="pres">
      <dgm:prSet presAssocID="{862C6EC9-752B-4702-9CC4-B1DBB23C9F26}" presName="sibTrans" presStyleLbl="sibTrans2D1" presStyleIdx="2" presStyleCnt="5"/>
      <dgm:spPr/>
    </dgm:pt>
    <dgm:pt modelId="{E9C1D08C-BDC5-4AC4-AF00-5F87BEC87077}" type="pres">
      <dgm:prSet presAssocID="{862C6EC9-752B-4702-9CC4-B1DBB23C9F26}" presName="connectorText" presStyleLbl="sibTrans2D1" presStyleIdx="2" presStyleCnt="5"/>
      <dgm:spPr/>
    </dgm:pt>
    <dgm:pt modelId="{B8B5DCF1-0E28-4BBE-B14A-16F6BC5C6922}" type="pres">
      <dgm:prSet presAssocID="{B1C57BFC-0469-4803-9D3F-21F2D18ABF71}" presName="node" presStyleLbl="node1" presStyleIdx="3" presStyleCnt="5">
        <dgm:presLayoutVars>
          <dgm:bulletEnabled val="1"/>
        </dgm:presLayoutVars>
      </dgm:prSet>
      <dgm:spPr/>
    </dgm:pt>
    <dgm:pt modelId="{54A061F6-D825-40A8-93B7-355EE3F6E4D4}" type="pres">
      <dgm:prSet presAssocID="{5EEDCEF7-BA8B-4E8E-9D02-6F48A1F623D1}" presName="sibTrans" presStyleLbl="sibTrans2D1" presStyleIdx="3" presStyleCnt="5"/>
      <dgm:spPr/>
    </dgm:pt>
    <dgm:pt modelId="{75E5940C-4E62-49DB-8F6D-DE2760CB4A99}" type="pres">
      <dgm:prSet presAssocID="{5EEDCEF7-BA8B-4E8E-9D02-6F48A1F623D1}" presName="connectorText" presStyleLbl="sibTrans2D1" presStyleIdx="3" presStyleCnt="5"/>
      <dgm:spPr/>
    </dgm:pt>
    <dgm:pt modelId="{56E29E44-95AD-443C-B685-29EC4C0B586B}" type="pres">
      <dgm:prSet presAssocID="{3DBE67B7-F945-449F-A338-92F63AE3C9B0}" presName="node" presStyleLbl="node1" presStyleIdx="4" presStyleCnt="5">
        <dgm:presLayoutVars>
          <dgm:bulletEnabled val="1"/>
        </dgm:presLayoutVars>
      </dgm:prSet>
      <dgm:spPr/>
    </dgm:pt>
    <dgm:pt modelId="{74C5134B-6E17-42A9-ABEE-BE8FFF0DE8EE}" type="pres">
      <dgm:prSet presAssocID="{A7787ED3-071C-4CE0-AE80-D0987F67D62B}" presName="sibTrans" presStyleLbl="sibTrans2D1" presStyleIdx="4" presStyleCnt="5"/>
      <dgm:spPr/>
    </dgm:pt>
    <dgm:pt modelId="{295ECD48-AC1A-489F-9B91-453D590BBDA7}" type="pres">
      <dgm:prSet presAssocID="{A7787ED3-071C-4CE0-AE80-D0987F67D62B}" presName="connectorText" presStyleLbl="sibTrans2D1" presStyleIdx="4" presStyleCnt="5"/>
      <dgm:spPr/>
    </dgm:pt>
  </dgm:ptLst>
  <dgm:cxnLst>
    <dgm:cxn modelId="{9976230F-27A4-4524-B1E8-A122AD637C74}" srcId="{764249C4-1663-4986-A1D3-91640A0F44B6}" destId="{D058CAF2-DD36-465F-AD45-C18334674F00}" srcOrd="0" destOrd="0" parTransId="{26164C81-00D8-4F05-9F01-5CAF68021C6C}" sibTransId="{E2C13FCA-BC41-4E60-8999-492F92BDCC0F}"/>
    <dgm:cxn modelId="{31A2E214-093D-40AC-9F31-198E8DA9080B}" type="presOf" srcId="{E2C13FCA-BC41-4E60-8999-492F92BDCC0F}" destId="{BD845555-9987-4532-A6E8-5069126C8F6C}" srcOrd="1" destOrd="0" presId="urn:microsoft.com/office/officeart/2005/8/layout/cycle2"/>
    <dgm:cxn modelId="{08EEDF1C-068C-4B1C-89D8-C8C5E634CA49}" srcId="{764249C4-1663-4986-A1D3-91640A0F44B6}" destId="{B1C57BFC-0469-4803-9D3F-21F2D18ABF71}" srcOrd="3" destOrd="0" parTransId="{33CE8374-952A-4A38-A8CC-0B9F77A97C7F}" sibTransId="{5EEDCEF7-BA8B-4E8E-9D02-6F48A1F623D1}"/>
    <dgm:cxn modelId="{979BB627-02D3-4D7A-8471-33BF45EBFEBA}" type="presOf" srcId="{A7787ED3-071C-4CE0-AE80-D0987F67D62B}" destId="{295ECD48-AC1A-489F-9B91-453D590BBDA7}" srcOrd="1" destOrd="0" presId="urn:microsoft.com/office/officeart/2005/8/layout/cycle2"/>
    <dgm:cxn modelId="{BD62A62D-5611-41E1-8EF5-6D9E7AB7D9AF}" srcId="{764249C4-1663-4986-A1D3-91640A0F44B6}" destId="{1B519CE7-6110-4CC0-8D11-0D4756631B76}" srcOrd="1" destOrd="0" parTransId="{72055D9B-F6F6-455A-8486-B509060742AA}" sibTransId="{295954F1-A2A7-47DD-AB7C-31499573AFC7}"/>
    <dgm:cxn modelId="{59DB5761-30ED-4018-AAB4-B05322BB5A5D}" srcId="{764249C4-1663-4986-A1D3-91640A0F44B6}" destId="{BB55F238-E196-4B69-B6B6-1424BD89FE36}" srcOrd="2" destOrd="0" parTransId="{CFCED94C-76AA-4710-942F-8DFB3DC1E916}" sibTransId="{862C6EC9-752B-4702-9CC4-B1DBB23C9F26}"/>
    <dgm:cxn modelId="{5338B343-45D2-45B6-A6BE-4E49F58B9BFE}" type="presOf" srcId="{D058CAF2-DD36-465F-AD45-C18334674F00}" destId="{D0F00759-784C-480B-81EF-0D85322DDEAC}" srcOrd="0" destOrd="0" presId="urn:microsoft.com/office/officeart/2005/8/layout/cycle2"/>
    <dgm:cxn modelId="{227E2344-E021-474C-8FE4-9EBC8675884A}" type="presOf" srcId="{5EEDCEF7-BA8B-4E8E-9D02-6F48A1F623D1}" destId="{75E5940C-4E62-49DB-8F6D-DE2760CB4A99}" srcOrd="1" destOrd="0" presId="urn:microsoft.com/office/officeart/2005/8/layout/cycle2"/>
    <dgm:cxn modelId="{21C25B64-1E8B-4306-B0F2-E43DF7DEAE4C}" type="presOf" srcId="{A7787ED3-071C-4CE0-AE80-D0987F67D62B}" destId="{74C5134B-6E17-42A9-ABEE-BE8FFF0DE8EE}" srcOrd="0" destOrd="0" presId="urn:microsoft.com/office/officeart/2005/8/layout/cycle2"/>
    <dgm:cxn modelId="{3C5CBB4D-D73E-4D2B-B28B-4E140C8844C5}" type="presOf" srcId="{862C6EC9-752B-4702-9CC4-B1DBB23C9F26}" destId="{E9C1D08C-BDC5-4AC4-AF00-5F87BEC87077}" srcOrd="1" destOrd="0" presId="urn:microsoft.com/office/officeart/2005/8/layout/cycle2"/>
    <dgm:cxn modelId="{7C022354-CEF0-42FC-B972-5E083E34E068}" type="presOf" srcId="{B1C57BFC-0469-4803-9D3F-21F2D18ABF71}" destId="{B8B5DCF1-0E28-4BBE-B14A-16F6BC5C6922}" srcOrd="0" destOrd="0" presId="urn:microsoft.com/office/officeart/2005/8/layout/cycle2"/>
    <dgm:cxn modelId="{5E763875-9379-46F4-93A0-34BE411D0F16}" type="presOf" srcId="{764249C4-1663-4986-A1D3-91640A0F44B6}" destId="{7780E767-A1E5-48F0-AC0F-7C07DB5282C0}" srcOrd="0" destOrd="0" presId="urn:microsoft.com/office/officeart/2005/8/layout/cycle2"/>
    <dgm:cxn modelId="{1968D27B-F3B5-42E3-B32C-443E2496F316}" type="presOf" srcId="{862C6EC9-752B-4702-9CC4-B1DBB23C9F26}" destId="{F614EF05-BAD7-4300-9AC5-DB2DC71D4778}" srcOrd="0" destOrd="0" presId="urn:microsoft.com/office/officeart/2005/8/layout/cycle2"/>
    <dgm:cxn modelId="{07C2967C-FB8B-41C5-9343-FB0454F07A19}" type="presOf" srcId="{5EEDCEF7-BA8B-4E8E-9D02-6F48A1F623D1}" destId="{54A061F6-D825-40A8-93B7-355EE3F6E4D4}" srcOrd="0" destOrd="0" presId="urn:microsoft.com/office/officeart/2005/8/layout/cycle2"/>
    <dgm:cxn modelId="{0FA582C9-DAE1-459B-9403-E58030865434}" type="presOf" srcId="{295954F1-A2A7-47DD-AB7C-31499573AFC7}" destId="{2FA8FC0C-2108-46B9-9821-A7472A9FEFA4}" srcOrd="0" destOrd="0" presId="urn:microsoft.com/office/officeart/2005/8/layout/cycle2"/>
    <dgm:cxn modelId="{17A09DDE-5B68-4D38-832E-0F2287179B1A}" srcId="{764249C4-1663-4986-A1D3-91640A0F44B6}" destId="{3DBE67B7-F945-449F-A338-92F63AE3C9B0}" srcOrd="4" destOrd="0" parTransId="{CDCBDB04-455C-4AA0-AD6A-13AAF4E7A056}" sibTransId="{A7787ED3-071C-4CE0-AE80-D0987F67D62B}"/>
    <dgm:cxn modelId="{59F829DF-DD23-48CF-932F-450B79EF1FCE}" type="presOf" srcId="{BB55F238-E196-4B69-B6B6-1424BD89FE36}" destId="{F85AFB09-8365-4A1D-8AD2-9B2DB410D584}" srcOrd="0" destOrd="0" presId="urn:microsoft.com/office/officeart/2005/8/layout/cycle2"/>
    <dgm:cxn modelId="{09A462E4-8ECC-40F7-9672-BDAD41682834}" type="presOf" srcId="{E2C13FCA-BC41-4E60-8999-492F92BDCC0F}" destId="{7432A7B8-85D8-438C-B469-9D6006EBFE13}" srcOrd="0" destOrd="0" presId="urn:microsoft.com/office/officeart/2005/8/layout/cycle2"/>
    <dgm:cxn modelId="{969D85E6-ECD1-4346-9EA7-29B669680424}" type="presOf" srcId="{3DBE67B7-F945-449F-A338-92F63AE3C9B0}" destId="{56E29E44-95AD-443C-B685-29EC4C0B586B}" srcOrd="0" destOrd="0" presId="urn:microsoft.com/office/officeart/2005/8/layout/cycle2"/>
    <dgm:cxn modelId="{B1EE64F0-ADA7-454F-9197-F2E9F56BC8B0}" type="presOf" srcId="{295954F1-A2A7-47DD-AB7C-31499573AFC7}" destId="{6BAB9065-55FF-4FE6-B7E5-F50A5E57F5D5}" srcOrd="1" destOrd="0" presId="urn:microsoft.com/office/officeart/2005/8/layout/cycle2"/>
    <dgm:cxn modelId="{03451CF8-35B8-4C4B-B869-473E3E70258C}" type="presOf" srcId="{1B519CE7-6110-4CC0-8D11-0D4756631B76}" destId="{C0CC676E-21E4-464C-A84F-66561D220DC8}" srcOrd="0" destOrd="0" presId="urn:microsoft.com/office/officeart/2005/8/layout/cycle2"/>
    <dgm:cxn modelId="{55FD4F55-19A9-4C18-9D8E-3C616CD4014E}" type="presParOf" srcId="{7780E767-A1E5-48F0-AC0F-7C07DB5282C0}" destId="{D0F00759-784C-480B-81EF-0D85322DDEAC}" srcOrd="0" destOrd="0" presId="urn:microsoft.com/office/officeart/2005/8/layout/cycle2"/>
    <dgm:cxn modelId="{76A5EC00-82B7-4949-8B84-37F11463DF84}" type="presParOf" srcId="{7780E767-A1E5-48F0-AC0F-7C07DB5282C0}" destId="{7432A7B8-85D8-438C-B469-9D6006EBFE13}" srcOrd="1" destOrd="0" presId="urn:microsoft.com/office/officeart/2005/8/layout/cycle2"/>
    <dgm:cxn modelId="{63C3A175-3A6F-4828-B6C1-1F4660337829}" type="presParOf" srcId="{7432A7B8-85D8-438C-B469-9D6006EBFE13}" destId="{BD845555-9987-4532-A6E8-5069126C8F6C}" srcOrd="0" destOrd="0" presId="urn:microsoft.com/office/officeart/2005/8/layout/cycle2"/>
    <dgm:cxn modelId="{6B87435C-8CE4-4693-940E-752A98E73E9D}" type="presParOf" srcId="{7780E767-A1E5-48F0-AC0F-7C07DB5282C0}" destId="{C0CC676E-21E4-464C-A84F-66561D220DC8}" srcOrd="2" destOrd="0" presId="urn:microsoft.com/office/officeart/2005/8/layout/cycle2"/>
    <dgm:cxn modelId="{DD80C5DB-D497-415C-A065-F8938F15CCC2}" type="presParOf" srcId="{7780E767-A1E5-48F0-AC0F-7C07DB5282C0}" destId="{2FA8FC0C-2108-46B9-9821-A7472A9FEFA4}" srcOrd="3" destOrd="0" presId="urn:microsoft.com/office/officeart/2005/8/layout/cycle2"/>
    <dgm:cxn modelId="{05C25F2C-ABB2-4C70-ADF5-DDCA3D61AB37}" type="presParOf" srcId="{2FA8FC0C-2108-46B9-9821-A7472A9FEFA4}" destId="{6BAB9065-55FF-4FE6-B7E5-F50A5E57F5D5}" srcOrd="0" destOrd="0" presId="urn:microsoft.com/office/officeart/2005/8/layout/cycle2"/>
    <dgm:cxn modelId="{F9447A9D-B6B2-42F5-A784-7E1F1C403BB3}" type="presParOf" srcId="{7780E767-A1E5-48F0-AC0F-7C07DB5282C0}" destId="{F85AFB09-8365-4A1D-8AD2-9B2DB410D584}" srcOrd="4" destOrd="0" presId="urn:microsoft.com/office/officeart/2005/8/layout/cycle2"/>
    <dgm:cxn modelId="{92104307-9EAA-4787-B5A4-1E3F149A7FAB}" type="presParOf" srcId="{7780E767-A1E5-48F0-AC0F-7C07DB5282C0}" destId="{F614EF05-BAD7-4300-9AC5-DB2DC71D4778}" srcOrd="5" destOrd="0" presId="urn:microsoft.com/office/officeart/2005/8/layout/cycle2"/>
    <dgm:cxn modelId="{0F4FAF6B-DB57-40F7-814E-06C9A4F0B3AD}" type="presParOf" srcId="{F614EF05-BAD7-4300-9AC5-DB2DC71D4778}" destId="{E9C1D08C-BDC5-4AC4-AF00-5F87BEC87077}" srcOrd="0" destOrd="0" presId="urn:microsoft.com/office/officeart/2005/8/layout/cycle2"/>
    <dgm:cxn modelId="{8CF31FD6-3C95-490C-A04D-1886EC528D03}" type="presParOf" srcId="{7780E767-A1E5-48F0-AC0F-7C07DB5282C0}" destId="{B8B5DCF1-0E28-4BBE-B14A-16F6BC5C6922}" srcOrd="6" destOrd="0" presId="urn:microsoft.com/office/officeart/2005/8/layout/cycle2"/>
    <dgm:cxn modelId="{83C34BBD-DE63-4EAC-BC0E-FAF75FEF3864}" type="presParOf" srcId="{7780E767-A1E5-48F0-AC0F-7C07DB5282C0}" destId="{54A061F6-D825-40A8-93B7-355EE3F6E4D4}" srcOrd="7" destOrd="0" presId="urn:microsoft.com/office/officeart/2005/8/layout/cycle2"/>
    <dgm:cxn modelId="{96EF62AE-4794-4EA5-A949-FB5C27F70180}" type="presParOf" srcId="{54A061F6-D825-40A8-93B7-355EE3F6E4D4}" destId="{75E5940C-4E62-49DB-8F6D-DE2760CB4A99}" srcOrd="0" destOrd="0" presId="urn:microsoft.com/office/officeart/2005/8/layout/cycle2"/>
    <dgm:cxn modelId="{49D2B85E-5E90-4097-9B5F-07A951D30310}" type="presParOf" srcId="{7780E767-A1E5-48F0-AC0F-7C07DB5282C0}" destId="{56E29E44-95AD-443C-B685-29EC4C0B586B}" srcOrd="8" destOrd="0" presId="urn:microsoft.com/office/officeart/2005/8/layout/cycle2"/>
    <dgm:cxn modelId="{40C17022-737D-468B-9987-4B35BC7502F9}" type="presParOf" srcId="{7780E767-A1E5-48F0-AC0F-7C07DB5282C0}" destId="{74C5134B-6E17-42A9-ABEE-BE8FFF0DE8EE}" srcOrd="9" destOrd="0" presId="urn:microsoft.com/office/officeart/2005/8/layout/cycle2"/>
    <dgm:cxn modelId="{010EA4E2-34B8-492F-81FE-327EB130F556}" type="presParOf" srcId="{74C5134B-6E17-42A9-ABEE-BE8FFF0DE8EE}" destId="{295ECD48-AC1A-489F-9B91-453D590BBDA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00759-784C-480B-81EF-0D85322DDEAC}">
      <dsp:nvSpPr>
        <dsp:cNvPr id="0" name=""/>
        <dsp:cNvSpPr/>
      </dsp:nvSpPr>
      <dsp:spPr>
        <a:xfrm>
          <a:off x="2728447" y="945"/>
          <a:ext cx="1382591" cy="138259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tx1"/>
              </a:solidFill>
            </a:rPr>
            <a:t>Direction Europe et International</a:t>
          </a:r>
        </a:p>
      </dsp:txBody>
      <dsp:txXfrm>
        <a:off x="2930923" y="203421"/>
        <a:ext cx="977639" cy="977639"/>
      </dsp:txXfrm>
    </dsp:sp>
    <dsp:sp modelId="{7432A7B8-85D8-438C-B469-9D6006EBFE13}">
      <dsp:nvSpPr>
        <dsp:cNvPr id="0" name=""/>
        <dsp:cNvSpPr/>
      </dsp:nvSpPr>
      <dsp:spPr>
        <a:xfrm rot="2160000">
          <a:off x="4067067" y="1062337"/>
          <a:ext cx="366393" cy="4666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/>
        </a:p>
      </dsp:txBody>
      <dsp:txXfrm>
        <a:off x="4077563" y="1123358"/>
        <a:ext cx="256475" cy="279974"/>
      </dsp:txXfrm>
    </dsp:sp>
    <dsp:sp modelId="{C0CC676E-21E4-464C-A84F-66561D220DC8}">
      <dsp:nvSpPr>
        <dsp:cNvPr id="0" name=""/>
        <dsp:cNvSpPr/>
      </dsp:nvSpPr>
      <dsp:spPr>
        <a:xfrm>
          <a:off x="4406268" y="1219953"/>
          <a:ext cx="1382591" cy="1382591"/>
        </a:xfrm>
        <a:prstGeom prst="ellipse">
          <a:avLst/>
        </a:prstGeom>
        <a:solidFill>
          <a:schemeClr val="accent5">
            <a:hueOff val="-670126"/>
            <a:satOff val="-765"/>
            <a:lumOff val="-2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tx1"/>
              </a:solidFill>
            </a:rPr>
            <a:t>Service Universitaire des Langues</a:t>
          </a:r>
        </a:p>
      </dsp:txBody>
      <dsp:txXfrm>
        <a:off x="4608744" y="1422429"/>
        <a:ext cx="977639" cy="977639"/>
      </dsp:txXfrm>
    </dsp:sp>
    <dsp:sp modelId="{2FA8FC0C-2108-46B9-9821-A7472A9FEFA4}">
      <dsp:nvSpPr>
        <dsp:cNvPr id="0" name=""/>
        <dsp:cNvSpPr/>
      </dsp:nvSpPr>
      <dsp:spPr>
        <a:xfrm rot="6480000">
          <a:off x="4597136" y="2654273"/>
          <a:ext cx="366393" cy="4666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0126"/>
            <a:satOff val="-765"/>
            <a:lumOff val="-28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/>
        </a:p>
      </dsp:txBody>
      <dsp:txXfrm rot="10800000">
        <a:off x="4669078" y="2695329"/>
        <a:ext cx="256475" cy="279974"/>
      </dsp:txXfrm>
    </dsp:sp>
    <dsp:sp modelId="{F85AFB09-8365-4A1D-8AD2-9B2DB410D584}">
      <dsp:nvSpPr>
        <dsp:cNvPr id="0" name=""/>
        <dsp:cNvSpPr/>
      </dsp:nvSpPr>
      <dsp:spPr>
        <a:xfrm>
          <a:off x="3765397" y="3192350"/>
          <a:ext cx="1382591" cy="1382591"/>
        </a:xfrm>
        <a:prstGeom prst="ellipse">
          <a:avLst/>
        </a:prstGeom>
        <a:solidFill>
          <a:schemeClr val="accent5">
            <a:hueOff val="-1340252"/>
            <a:satOff val="-1529"/>
            <a:lumOff val="-5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tx1"/>
              </a:solidFill>
            </a:rPr>
            <a:t>Pôle Gestion et Développement des compétences </a:t>
          </a:r>
        </a:p>
      </dsp:txBody>
      <dsp:txXfrm>
        <a:off x="3967873" y="3394826"/>
        <a:ext cx="977639" cy="977639"/>
      </dsp:txXfrm>
    </dsp:sp>
    <dsp:sp modelId="{F614EF05-BAD7-4300-9AC5-DB2DC71D4778}">
      <dsp:nvSpPr>
        <dsp:cNvPr id="0" name=""/>
        <dsp:cNvSpPr/>
      </dsp:nvSpPr>
      <dsp:spPr>
        <a:xfrm rot="10800000">
          <a:off x="3246916" y="3650333"/>
          <a:ext cx="366393" cy="4666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340252"/>
            <a:satOff val="-1529"/>
            <a:lumOff val="-5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/>
        </a:p>
      </dsp:txBody>
      <dsp:txXfrm rot="10800000">
        <a:off x="3356834" y="3743658"/>
        <a:ext cx="256475" cy="279974"/>
      </dsp:txXfrm>
    </dsp:sp>
    <dsp:sp modelId="{B8B5DCF1-0E28-4BBE-B14A-16F6BC5C6922}">
      <dsp:nvSpPr>
        <dsp:cNvPr id="0" name=""/>
        <dsp:cNvSpPr/>
      </dsp:nvSpPr>
      <dsp:spPr>
        <a:xfrm>
          <a:off x="1691497" y="3192350"/>
          <a:ext cx="1382591" cy="1382591"/>
        </a:xfrm>
        <a:prstGeom prst="ellipse">
          <a:avLst/>
        </a:prstGeom>
        <a:solidFill>
          <a:schemeClr val="accent5">
            <a:hueOff val="-2010378"/>
            <a:satOff val="-2294"/>
            <a:lumOff val="-86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tx1"/>
              </a:solidFill>
            </a:rPr>
            <a:t>Service de Production d’Innovation Numérique</a:t>
          </a:r>
        </a:p>
      </dsp:txBody>
      <dsp:txXfrm>
        <a:off x="1893973" y="3394826"/>
        <a:ext cx="977639" cy="977639"/>
      </dsp:txXfrm>
    </dsp:sp>
    <dsp:sp modelId="{54A061F6-D825-40A8-93B7-355EE3F6E4D4}">
      <dsp:nvSpPr>
        <dsp:cNvPr id="0" name=""/>
        <dsp:cNvSpPr/>
      </dsp:nvSpPr>
      <dsp:spPr>
        <a:xfrm rot="15120000">
          <a:off x="1882365" y="2673997"/>
          <a:ext cx="366393" cy="4666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010378"/>
            <a:satOff val="-2294"/>
            <a:lumOff val="-86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/>
        </a:p>
      </dsp:txBody>
      <dsp:txXfrm rot="10800000">
        <a:off x="1954307" y="2819591"/>
        <a:ext cx="256475" cy="279974"/>
      </dsp:txXfrm>
    </dsp:sp>
    <dsp:sp modelId="{56E29E44-95AD-443C-B685-29EC4C0B586B}">
      <dsp:nvSpPr>
        <dsp:cNvPr id="0" name=""/>
        <dsp:cNvSpPr/>
      </dsp:nvSpPr>
      <dsp:spPr>
        <a:xfrm>
          <a:off x="1050626" y="1219953"/>
          <a:ext cx="1382591" cy="1382591"/>
        </a:xfrm>
        <a:prstGeom prst="ellipse">
          <a:avLst/>
        </a:prstGeom>
        <a:solidFill>
          <a:schemeClr val="accent5">
            <a:hueOff val="-2680504"/>
            <a:satOff val="-3059"/>
            <a:lumOff val="-1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tx1"/>
              </a:solidFill>
            </a:rPr>
            <a:t>Centre de Développement Pédagogique</a:t>
          </a:r>
        </a:p>
      </dsp:txBody>
      <dsp:txXfrm>
        <a:off x="1253102" y="1422429"/>
        <a:ext cx="977639" cy="977639"/>
      </dsp:txXfrm>
    </dsp:sp>
    <dsp:sp modelId="{74C5134B-6E17-42A9-ABEE-BE8FFF0DE8EE}">
      <dsp:nvSpPr>
        <dsp:cNvPr id="0" name=""/>
        <dsp:cNvSpPr/>
      </dsp:nvSpPr>
      <dsp:spPr>
        <a:xfrm rot="19440000">
          <a:off x="2389247" y="1074528"/>
          <a:ext cx="366393" cy="4666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680504"/>
            <a:satOff val="-3059"/>
            <a:lumOff val="-1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/>
        </a:p>
      </dsp:txBody>
      <dsp:txXfrm>
        <a:off x="2399743" y="1200157"/>
        <a:ext cx="256475" cy="279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2773" cy="539327"/>
          </a:xfrm>
          <a:prstGeom prst="rect">
            <a:avLst/>
          </a:prstGeom>
          <a:noFill/>
          <a:ln>
            <a:noFill/>
          </a:ln>
        </p:spPr>
        <p:txBody>
          <a:bodyPr vert="horz" wrap="square" lIns="95723" tIns="47862" rIns="95723" bIns="47862" numCol="1" anchor="t" anchorCtr="0" compatLnSpc="1">
            <a:prstTxWarp prst="textNoShape">
              <a:avLst/>
            </a:prstTxWarp>
          </a:bodyPr>
          <a:lstStyle>
            <a:lvl1pPr defTabSz="957201">
              <a:defRPr sz="1300">
                <a:latin typeface="Arial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464" y="1"/>
            <a:ext cx="2932773" cy="539327"/>
          </a:xfrm>
          <a:prstGeom prst="rect">
            <a:avLst/>
          </a:prstGeom>
          <a:noFill/>
          <a:ln>
            <a:noFill/>
          </a:ln>
        </p:spPr>
        <p:txBody>
          <a:bodyPr vert="horz" wrap="square" lIns="95723" tIns="47862" rIns="95723" bIns="47862" numCol="1" anchor="t" anchorCtr="0" compatLnSpc="1">
            <a:prstTxWarp prst="textNoShape">
              <a:avLst/>
            </a:prstTxWarp>
          </a:bodyPr>
          <a:lstStyle>
            <a:lvl1pPr algn="r" defTabSz="957201">
              <a:defRPr sz="1300"/>
            </a:lvl1pPr>
          </a:lstStyle>
          <a:p>
            <a:pPr>
              <a:defRPr/>
            </a:pPr>
            <a:fld id="{BDF8ED77-389D-4161-A5CE-3305830372A8}" type="datetime1">
              <a:rPr lang="fr-FR"/>
              <a:t>07/07/2023</a:t>
            </a:fld>
            <a:endParaRPr lang="fr-FR"/>
          </a:p>
        </p:txBody>
      </p:sp>
      <p:sp>
        <p:nvSpPr>
          <p:cNvPr id="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4213" y="812800"/>
            <a:ext cx="5399087" cy="4051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2272" y="5133988"/>
            <a:ext cx="4961694" cy="4864322"/>
          </a:xfrm>
          <a:prstGeom prst="rect">
            <a:avLst/>
          </a:prstGeom>
          <a:noFill/>
          <a:ln>
            <a:noFill/>
          </a:ln>
        </p:spPr>
        <p:txBody>
          <a:bodyPr vert="horz" wrap="square" lIns="95723" tIns="47862" rIns="95723" bIns="47862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271429"/>
            <a:ext cx="2932773" cy="539327"/>
          </a:xfrm>
          <a:prstGeom prst="rect">
            <a:avLst/>
          </a:prstGeom>
          <a:noFill/>
          <a:ln>
            <a:noFill/>
          </a:ln>
        </p:spPr>
        <p:txBody>
          <a:bodyPr vert="horz" wrap="square" lIns="95723" tIns="47862" rIns="95723" bIns="47862" numCol="1" anchor="b" anchorCtr="0" compatLnSpc="1">
            <a:prstTxWarp prst="textNoShape">
              <a:avLst/>
            </a:prstTxWarp>
          </a:bodyPr>
          <a:lstStyle>
            <a:lvl1pPr defTabSz="957201">
              <a:defRPr sz="1300">
                <a:latin typeface="Arial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464" y="10271429"/>
            <a:ext cx="2932773" cy="539327"/>
          </a:xfrm>
          <a:prstGeom prst="rect">
            <a:avLst/>
          </a:prstGeom>
          <a:noFill/>
          <a:ln>
            <a:noFill/>
          </a:ln>
        </p:spPr>
        <p:txBody>
          <a:bodyPr vert="horz" wrap="square" lIns="95723" tIns="47862" rIns="95723" bIns="47862" numCol="1" anchor="b" anchorCtr="0" compatLnSpc="1">
            <a:prstTxWarp prst="textNoShape">
              <a:avLst/>
            </a:prstTxWarp>
          </a:bodyPr>
          <a:lstStyle>
            <a:lvl1pPr algn="r" defTabSz="957201">
              <a:defRPr sz="1300"/>
            </a:lvl1pPr>
          </a:lstStyle>
          <a:p>
            <a:pPr>
              <a:defRPr/>
            </a:pPr>
            <a:fld id="{92A12DD1-003E-4F9F-ADAA-2F0B77905C9D}" type="slidenum">
              <a:r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>
      <a:spcBef>
        <a:spcPts val="0"/>
      </a:spcBef>
      <a:spcAft>
        <a:spcPts val="0"/>
      </a:spcAft>
      <a:defRPr sz="1200">
        <a:solidFill>
          <a:schemeClr val="tx1"/>
        </a:solidFill>
        <a:latin typeface="Arial"/>
        <a:ea typeface="ヒラギノ角ゴ Pro W3"/>
        <a:cs typeface="ヒラギノ角ゴ Pro W3"/>
      </a:defRPr>
    </a:lvl1pPr>
    <a:lvl2pPr marL="457200" algn="l">
      <a:spcBef>
        <a:spcPts val="0"/>
      </a:spcBef>
      <a:spcAft>
        <a:spcPts val="0"/>
      </a:spcAft>
      <a:defRPr sz="1200">
        <a:solidFill>
          <a:schemeClr val="tx1"/>
        </a:solidFill>
        <a:latin typeface="Arial"/>
        <a:ea typeface="ヒラギノ角ゴ Pro W3"/>
        <a:cs typeface="ヒラギノ角ゴ Pro W3"/>
      </a:defRPr>
    </a:lvl2pPr>
    <a:lvl3pPr marL="914400" algn="l">
      <a:spcBef>
        <a:spcPts val="0"/>
      </a:spcBef>
      <a:spcAft>
        <a:spcPts val="0"/>
      </a:spcAft>
      <a:defRPr sz="1200">
        <a:solidFill>
          <a:schemeClr val="tx1"/>
        </a:solidFill>
        <a:latin typeface="Arial"/>
        <a:ea typeface="ヒラギノ角ゴ Pro W3"/>
        <a:cs typeface="ヒラギノ角ゴ Pro W3"/>
      </a:defRPr>
    </a:lvl3pPr>
    <a:lvl4pPr marL="1371600" algn="l">
      <a:spcBef>
        <a:spcPts val="0"/>
      </a:spcBef>
      <a:spcAft>
        <a:spcPts val="0"/>
      </a:spcAft>
      <a:defRPr sz="1200">
        <a:solidFill>
          <a:schemeClr val="tx1"/>
        </a:solidFill>
        <a:latin typeface="Arial"/>
        <a:ea typeface="ヒラギノ角ゴ Pro W3"/>
        <a:cs typeface="ヒラギノ角ゴ Pro W3"/>
      </a:defRPr>
    </a:lvl4pPr>
    <a:lvl5pPr marL="1828800" algn="l">
      <a:spcBef>
        <a:spcPts val="0"/>
      </a:spcBef>
      <a:spcAft>
        <a:spcPts val="0"/>
      </a:spcAft>
      <a:defRPr sz="1200">
        <a:solidFill>
          <a:schemeClr val="tx1"/>
        </a:solidFill>
        <a:latin typeface="Arial"/>
        <a:ea typeface="ヒラギノ角ゴ Pro W3"/>
        <a:cs typeface="ヒラギノ角ゴ Pro W3"/>
      </a:defRPr>
    </a:lvl5pPr>
    <a:lvl6pPr marL="2286000" algn="l" defTabSz="4572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dirty="0"/>
              <a:t>5 min </a:t>
            </a:r>
            <a:r>
              <a:rPr dirty="0" err="1"/>
              <a:t>d’intro</a:t>
            </a:r>
            <a:r>
              <a:rPr lang="fr-FR" dirty="0"/>
              <a:t> </a:t>
            </a:r>
            <a:endParaRPr dirty="0"/>
          </a:p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Ajouter CC non commercial, </a:t>
            </a:r>
            <a:r>
              <a:rPr lang="fr-FR" dirty="0" err="1"/>
              <a:t>modif</a:t>
            </a:r>
            <a:r>
              <a:rPr lang="fr-FR" dirty="0"/>
              <a:t> autorisée, paternité, partage à l’identique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https://cdp.univ-nantes.fr/accueil/je-veux-partager-et-ouvrir-mes-dispositifs/cycle-internationalisation</a:t>
            </a:r>
          </a:p>
        </p:txBody>
      </p:sp>
    </p:spTree>
    <p:extLst>
      <p:ext uri="{BB962C8B-B14F-4D97-AF65-F5344CB8AC3E}">
        <p14:creationId xmlns:p14="http://schemas.microsoft.com/office/powerpoint/2010/main" val="4187043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/>
              <a:t>Découvrir toute l'offre d'accompagnement interservices à votre disposition.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/>
              <a:t>Echanger sur les enjeux, les éventuelles transformations curriculaires possibles, les dispositifs pédagogiques, etc... via des conférences</a:t>
            </a:r>
          </a:p>
          <a:p>
            <a:pPr>
              <a:lnSpc>
                <a:spcPct val="150000"/>
              </a:lnSpc>
            </a:pPr>
            <a:r>
              <a:rPr lang="fr-FR" sz="1200" dirty="0"/>
              <a:t>Sur la base de retours d'expérience, échanger avec des personnes ayant ouvert leur formation.</a:t>
            </a:r>
          </a:p>
          <a:p>
            <a:pPr>
              <a:lnSpc>
                <a:spcPct val="150000"/>
              </a:lnSpc>
            </a:pPr>
            <a:r>
              <a:rPr lang="fr-FR" sz="1200" dirty="0"/>
              <a:t>Enseigner dans une classe interculturelle : questionner la classe internationale,  interpréter des différences, identifier des attentes, concevoir son cours différemment, donner de la valeur et interroger la ou les langues</a:t>
            </a:r>
          </a:p>
          <a:p>
            <a:pPr>
              <a:lnSpc>
                <a:spcPct val="150000"/>
              </a:lnSpc>
            </a:pPr>
            <a:r>
              <a:rPr lang="fr-FR" sz="1200" dirty="0"/>
              <a:t>Repenser son scénario de cours avec des pairs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7373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https://cdp.univ-nantes.fr/accueil/je-veux-partager-et-ouvrir-mes-dispositifs/cycle-internationalisation</a:t>
            </a:r>
          </a:p>
        </p:txBody>
      </p:sp>
    </p:spTree>
    <p:extLst>
      <p:ext uri="{BB962C8B-B14F-4D97-AF65-F5344CB8AC3E}">
        <p14:creationId xmlns:p14="http://schemas.microsoft.com/office/powerpoint/2010/main" val="1530690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</a:t>
            </a:r>
            <a:r>
              <a:rPr lang="fr-FR" b="1" dirty="0"/>
              <a:t>atelier Initiative-</a:t>
            </a:r>
            <a:r>
              <a:rPr lang="fr-FR" b="1" dirty="0" err="1"/>
              <a:t>Lab</a:t>
            </a:r>
            <a:r>
              <a:rPr lang="fr-FR" b="1" dirty="0"/>
              <a:t> </a:t>
            </a:r>
            <a:r>
              <a:rPr lang="fr-FR" dirty="0"/>
              <a:t>pour faciliter les évolutions de dispositifs en prenant en compte des spécificités liées au public cible. un atelier 48h de </a:t>
            </a:r>
            <a:r>
              <a:rPr lang="fr-FR" b="1" dirty="0"/>
              <a:t>design pédagogique </a:t>
            </a:r>
            <a:r>
              <a:rPr lang="fr-FR" dirty="0"/>
              <a:t>pour lequel sont réunis des </a:t>
            </a:r>
            <a:r>
              <a:rPr lang="fr-FR" dirty="0" err="1"/>
              <a:t>enseignant.e.s</a:t>
            </a:r>
            <a:r>
              <a:rPr lang="fr-FR" dirty="0"/>
              <a:t>, des </a:t>
            </a:r>
            <a:r>
              <a:rPr lang="fr-FR" dirty="0" err="1"/>
              <a:t>étudiant.e.s</a:t>
            </a:r>
            <a:r>
              <a:rPr lang="fr-FR" dirty="0"/>
              <a:t> et des </a:t>
            </a:r>
            <a:r>
              <a:rPr lang="fr-FR" dirty="0" err="1"/>
              <a:t>collaborateur.trice.s</a:t>
            </a:r>
            <a:r>
              <a:rPr lang="fr-FR" dirty="0"/>
              <a:t> pédagogiques. un soutien à l'animation de </a:t>
            </a:r>
            <a:r>
              <a:rPr lang="fr-FR" b="1" dirty="0"/>
              <a:t>communauté de pratiques </a:t>
            </a:r>
            <a:r>
              <a:rPr lang="fr-FR" dirty="0"/>
              <a:t>pour faciliter les échanges entre pairs et valoriser des dispositifs existants.</a:t>
            </a:r>
          </a:p>
        </p:txBody>
      </p:sp>
    </p:spTree>
    <p:extLst>
      <p:ext uri="{BB962C8B-B14F-4D97-AF65-F5344CB8AC3E}">
        <p14:creationId xmlns:p14="http://schemas.microsoft.com/office/powerpoint/2010/main" val="168591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r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white">
          <a:xfrm>
            <a:off x="0" y="-16190"/>
            <a:ext cx="9144000" cy="68903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650" tIns="29325" rIns="58650" bIns="29325" rtlCol="0" anchor="ctr"/>
          <a:lstStyle/>
          <a:p>
            <a:pPr algn="ctr">
              <a:defRPr/>
            </a:pPr>
            <a:endParaRPr lang="fr-FR">
              <a:ln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black">
          <a:xfrm>
            <a:off x="553035" y="1695091"/>
            <a:ext cx="7267504" cy="1776741"/>
          </a:xfrm>
        </p:spPr>
        <p:txBody>
          <a:bodyPr/>
          <a:lstStyle>
            <a:lvl1pPr marL="0" indent="0">
              <a:buNone/>
              <a:defRPr sz="6400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 bwMode="black">
          <a:xfrm>
            <a:off x="551688" y="1094289"/>
            <a:ext cx="2157717" cy="2368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 bwMode="black">
          <a:xfrm>
            <a:off x="5094765" y="1071817"/>
            <a:ext cx="2685087" cy="2368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5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CDP | Semaine compétences | iLab | 8 avril 2022</a:t>
            </a:r>
            <a:endParaRPr/>
          </a:p>
        </p:txBody>
      </p:sp>
      <p:sp>
        <p:nvSpPr>
          <p:cNvPr id="14" name="Subtitle 2"/>
          <p:cNvSpPr>
            <a:spLocks noGrp="1"/>
          </p:cNvSpPr>
          <p:nvPr>
            <p:ph type="subTitle" idx="12"/>
          </p:nvPr>
        </p:nvSpPr>
        <p:spPr bwMode="black">
          <a:xfrm>
            <a:off x="554556" y="3807849"/>
            <a:ext cx="7257837" cy="390883"/>
          </a:xfr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174" indent="0" algn="ctr">
              <a:buNone/>
              <a:defRPr sz="2000"/>
            </a:lvl2pPr>
            <a:lvl3pPr marL="914348" indent="0" algn="ctr">
              <a:buNone/>
              <a:defRPr sz="1800"/>
            </a:lvl3pPr>
            <a:lvl4pPr marL="1371521" indent="0" algn="ctr">
              <a:buNone/>
              <a:defRPr sz="1600"/>
            </a:lvl4pPr>
            <a:lvl5pPr marL="1828695" indent="0" algn="ctr">
              <a:buNone/>
              <a:defRPr sz="1600"/>
            </a:lvl5pPr>
            <a:lvl6pPr marL="2285869" indent="0" algn="ctr">
              <a:buNone/>
              <a:defRPr sz="1600"/>
            </a:lvl6pPr>
            <a:lvl7pPr marL="2743043" indent="0" algn="ctr">
              <a:buNone/>
              <a:defRPr sz="1600"/>
            </a:lvl7pPr>
            <a:lvl8pPr marL="3200216" indent="0" algn="ctr">
              <a:buNone/>
              <a:defRPr sz="1600"/>
            </a:lvl8pPr>
            <a:lvl9pPr marL="365739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cxnSp>
        <p:nvCxnSpPr>
          <p:cNvPr id="36" name="Connecteur droit 35"/>
          <p:cNvCxnSpPr>
            <a:cxnSpLocks/>
          </p:cNvCxnSpPr>
          <p:nvPr/>
        </p:nvCxnSpPr>
        <p:spPr bwMode="black">
          <a:xfrm>
            <a:off x="279522" y="6041499"/>
            <a:ext cx="856739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space réservé du numéro de diapositive 5"/>
          <p:cNvSpPr>
            <a:spLocks noGrp="1"/>
          </p:cNvSpPr>
          <p:nvPr>
            <p:ph type="sldNum" sz="quarter" idx="13"/>
          </p:nvPr>
        </p:nvSpPr>
        <p:spPr bwMode="black">
          <a:xfrm>
            <a:off x="7505386" y="6114566"/>
            <a:ext cx="1341527" cy="2763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6901926-00B1-4F46-9D9B-EEAE1D40674F}" type="slidenum">
              <a:rPr lang="fr-FR"/>
              <a:t>‹N°›</a:t>
            </a:fld>
            <a:endParaRPr lang="fr-FR"/>
          </a:p>
        </p:txBody>
      </p:sp>
      <p:pic>
        <p:nvPicPr>
          <p:cNvPr id="2051" name="Picture 3" descr="C:\Users\deffrasnes-c\Desktop\1-OUTILS COM\OUTILS\Pattern\Pattern-filigrane-CMJN - Copie-02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 rot="5400000">
            <a:off x="4351418" y="-4373543"/>
            <a:ext cx="423600" cy="9143999"/>
          </a:xfrm>
          <a:prstGeom prst="rect">
            <a:avLst/>
          </a:prstGeom>
          <a:noFill/>
        </p:spPr>
      </p:pic>
      <p:cxnSp>
        <p:nvCxnSpPr>
          <p:cNvPr id="40" name="Connecteur droit 39"/>
          <p:cNvCxnSpPr>
            <a:cxnSpLocks/>
          </p:cNvCxnSpPr>
          <p:nvPr/>
        </p:nvCxnSpPr>
        <p:spPr bwMode="black">
          <a:xfrm flipV="1">
            <a:off x="374159" y="1677114"/>
            <a:ext cx="0" cy="2550713"/>
          </a:xfrm>
          <a:prstGeom prst="line">
            <a:avLst/>
          </a:prstGeom>
          <a:ln w="254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4"/>
          <p:cNvGrpSpPr>
            <a:grpSpLocks noChangeAspect="1"/>
          </p:cNvGrpSpPr>
          <p:nvPr/>
        </p:nvGrpSpPr>
        <p:grpSpPr bwMode="black">
          <a:xfrm>
            <a:off x="276350" y="6209332"/>
            <a:ext cx="1478516" cy="379580"/>
            <a:chOff x="2131" y="919"/>
            <a:chExt cx="3529" cy="906"/>
          </a:xfrm>
          <a:solidFill>
            <a:schemeClr val="bg1"/>
          </a:solidFill>
        </p:grpSpPr>
        <p:sp>
          <p:nvSpPr>
            <p:cNvPr id="16" name="Freeform 5"/>
            <p:cNvSpPr/>
            <p:nvPr userDrawn="1"/>
          </p:nvSpPr>
          <p:spPr bwMode="black">
            <a:xfrm>
              <a:off x="2131" y="1440"/>
              <a:ext cx="709" cy="385"/>
            </a:xfrm>
            <a:custGeom>
              <a:avLst/>
              <a:gdLst>
                <a:gd name="T0" fmla="*/ 355 w 472"/>
                <a:gd name="T1" fmla="*/ 19 h 256"/>
                <a:gd name="T2" fmla="*/ 355 w 472"/>
                <a:gd name="T3" fmla="*/ 0 h 256"/>
                <a:gd name="T4" fmla="*/ 472 w 472"/>
                <a:gd name="T5" fmla="*/ 0 h 256"/>
                <a:gd name="T6" fmla="*/ 472 w 472"/>
                <a:gd name="T7" fmla="*/ 19 h 256"/>
                <a:gd name="T8" fmla="*/ 236 w 472"/>
                <a:gd name="T9" fmla="*/ 256 h 256"/>
                <a:gd name="T10" fmla="*/ 0 w 472"/>
                <a:gd name="T11" fmla="*/ 19 h 256"/>
                <a:gd name="T12" fmla="*/ 0 w 472"/>
                <a:gd name="T13" fmla="*/ 0 h 256"/>
                <a:gd name="T14" fmla="*/ 117 w 472"/>
                <a:gd name="T15" fmla="*/ 0 h 256"/>
                <a:gd name="T16" fmla="*/ 117 w 472"/>
                <a:gd name="T17" fmla="*/ 19 h 256"/>
                <a:gd name="T18" fmla="*/ 236 w 472"/>
                <a:gd name="T19" fmla="*/ 144 h 256"/>
                <a:gd name="T20" fmla="*/ 355 w 472"/>
                <a:gd name="T21" fmla="*/ 1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256" extrusionOk="0">
                  <a:moveTo>
                    <a:pt x="355" y="19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152"/>
                    <a:pt x="369" y="256"/>
                    <a:pt x="236" y="256"/>
                  </a:cubicBezTo>
                  <a:cubicBezTo>
                    <a:pt x="103" y="256"/>
                    <a:pt x="0" y="152"/>
                    <a:pt x="0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19"/>
                    <a:pt x="117" y="19"/>
                    <a:pt x="117" y="19"/>
                  </a:cubicBezTo>
                  <a:cubicBezTo>
                    <a:pt x="117" y="91"/>
                    <a:pt x="167" y="144"/>
                    <a:pt x="236" y="144"/>
                  </a:cubicBezTo>
                  <a:cubicBezTo>
                    <a:pt x="305" y="144"/>
                    <a:pt x="355" y="91"/>
                    <a:pt x="355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7" name="Freeform 6"/>
            <p:cNvSpPr/>
            <p:nvPr userDrawn="1"/>
          </p:nvSpPr>
          <p:spPr bwMode="black">
            <a:xfrm>
              <a:off x="3107" y="939"/>
              <a:ext cx="300" cy="359"/>
            </a:xfrm>
            <a:custGeom>
              <a:avLst/>
              <a:gdLst>
                <a:gd name="T0" fmla="*/ 59 w 300"/>
                <a:gd name="T1" fmla="*/ 91 h 359"/>
                <a:gd name="T2" fmla="*/ 59 w 300"/>
                <a:gd name="T3" fmla="*/ 359 h 359"/>
                <a:gd name="T4" fmla="*/ 0 w 300"/>
                <a:gd name="T5" fmla="*/ 359 h 359"/>
                <a:gd name="T6" fmla="*/ 0 w 300"/>
                <a:gd name="T7" fmla="*/ 0 h 359"/>
                <a:gd name="T8" fmla="*/ 72 w 300"/>
                <a:gd name="T9" fmla="*/ 0 h 359"/>
                <a:gd name="T10" fmla="*/ 228 w 300"/>
                <a:gd name="T11" fmla="*/ 262 h 359"/>
                <a:gd name="T12" fmla="*/ 243 w 300"/>
                <a:gd name="T13" fmla="*/ 296 h 359"/>
                <a:gd name="T14" fmla="*/ 242 w 300"/>
                <a:gd name="T15" fmla="*/ 259 h 359"/>
                <a:gd name="T16" fmla="*/ 242 w 300"/>
                <a:gd name="T17" fmla="*/ 0 h 359"/>
                <a:gd name="T18" fmla="*/ 300 w 300"/>
                <a:gd name="T19" fmla="*/ 0 h 359"/>
                <a:gd name="T20" fmla="*/ 300 w 300"/>
                <a:gd name="T21" fmla="*/ 359 h 359"/>
                <a:gd name="T22" fmla="*/ 233 w 300"/>
                <a:gd name="T23" fmla="*/ 359 h 359"/>
                <a:gd name="T24" fmla="*/ 71 w 300"/>
                <a:gd name="T25" fmla="*/ 87 h 359"/>
                <a:gd name="T26" fmla="*/ 56 w 300"/>
                <a:gd name="T27" fmla="*/ 57 h 359"/>
                <a:gd name="T28" fmla="*/ 59 w 300"/>
                <a:gd name="T29" fmla="*/ 9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0" h="359" extrusionOk="0">
                  <a:moveTo>
                    <a:pt x="59" y="91"/>
                  </a:moveTo>
                  <a:lnTo>
                    <a:pt x="59" y="359"/>
                  </a:lnTo>
                  <a:lnTo>
                    <a:pt x="0" y="359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28" y="262"/>
                  </a:lnTo>
                  <a:lnTo>
                    <a:pt x="243" y="296"/>
                  </a:lnTo>
                  <a:lnTo>
                    <a:pt x="242" y="259"/>
                  </a:lnTo>
                  <a:lnTo>
                    <a:pt x="242" y="0"/>
                  </a:lnTo>
                  <a:lnTo>
                    <a:pt x="300" y="0"/>
                  </a:lnTo>
                  <a:lnTo>
                    <a:pt x="300" y="359"/>
                  </a:lnTo>
                  <a:lnTo>
                    <a:pt x="233" y="359"/>
                  </a:lnTo>
                  <a:lnTo>
                    <a:pt x="71" y="87"/>
                  </a:lnTo>
                  <a:lnTo>
                    <a:pt x="56" y="57"/>
                  </a:lnTo>
                  <a:lnTo>
                    <a:pt x="59" y="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8" name="Freeform 7"/>
            <p:cNvSpPr>
              <a:spLocks noEditPoints="1"/>
            </p:cNvSpPr>
            <p:nvPr userDrawn="1"/>
          </p:nvSpPr>
          <p:spPr bwMode="black">
            <a:xfrm>
              <a:off x="3466" y="1017"/>
              <a:ext cx="297" cy="287"/>
            </a:xfrm>
            <a:custGeom>
              <a:avLst/>
              <a:gdLst>
                <a:gd name="T0" fmla="*/ 57 w 198"/>
                <a:gd name="T1" fmla="*/ 191 h 191"/>
                <a:gd name="T2" fmla="*/ 15 w 198"/>
                <a:gd name="T3" fmla="*/ 178 h 191"/>
                <a:gd name="T4" fmla="*/ 0 w 198"/>
                <a:gd name="T5" fmla="*/ 145 h 191"/>
                <a:gd name="T6" fmla="*/ 6 w 198"/>
                <a:gd name="T7" fmla="*/ 119 h 191"/>
                <a:gd name="T8" fmla="*/ 23 w 198"/>
                <a:gd name="T9" fmla="*/ 103 h 191"/>
                <a:gd name="T10" fmla="*/ 47 w 198"/>
                <a:gd name="T11" fmla="*/ 93 h 191"/>
                <a:gd name="T12" fmla="*/ 84 w 198"/>
                <a:gd name="T13" fmla="*/ 83 h 191"/>
                <a:gd name="T14" fmla="*/ 119 w 198"/>
                <a:gd name="T15" fmla="*/ 73 h 191"/>
                <a:gd name="T16" fmla="*/ 128 w 198"/>
                <a:gd name="T17" fmla="*/ 57 h 191"/>
                <a:gd name="T18" fmla="*/ 120 w 198"/>
                <a:gd name="T19" fmla="*/ 39 h 191"/>
                <a:gd name="T20" fmla="*/ 91 w 198"/>
                <a:gd name="T21" fmla="*/ 32 h 191"/>
                <a:gd name="T22" fmla="*/ 58 w 198"/>
                <a:gd name="T23" fmla="*/ 42 h 191"/>
                <a:gd name="T24" fmla="*/ 40 w 198"/>
                <a:gd name="T25" fmla="*/ 69 h 191"/>
                <a:gd name="T26" fmla="*/ 4 w 198"/>
                <a:gd name="T27" fmla="*/ 58 h 191"/>
                <a:gd name="T28" fmla="*/ 39 w 198"/>
                <a:gd name="T29" fmla="*/ 15 h 191"/>
                <a:gd name="T30" fmla="*/ 92 w 198"/>
                <a:gd name="T31" fmla="*/ 0 h 191"/>
                <a:gd name="T32" fmla="*/ 146 w 198"/>
                <a:gd name="T33" fmla="*/ 17 h 191"/>
                <a:gd name="T34" fmla="*/ 166 w 198"/>
                <a:gd name="T35" fmla="*/ 66 h 191"/>
                <a:gd name="T36" fmla="*/ 166 w 198"/>
                <a:gd name="T37" fmla="*/ 135 h 191"/>
                <a:gd name="T38" fmla="*/ 171 w 198"/>
                <a:gd name="T39" fmla="*/ 155 h 191"/>
                <a:gd name="T40" fmla="*/ 185 w 198"/>
                <a:gd name="T41" fmla="*/ 160 h 191"/>
                <a:gd name="T42" fmla="*/ 192 w 198"/>
                <a:gd name="T43" fmla="*/ 159 h 191"/>
                <a:gd name="T44" fmla="*/ 198 w 198"/>
                <a:gd name="T45" fmla="*/ 157 h 191"/>
                <a:gd name="T46" fmla="*/ 198 w 198"/>
                <a:gd name="T47" fmla="*/ 184 h 191"/>
                <a:gd name="T48" fmla="*/ 186 w 198"/>
                <a:gd name="T49" fmla="*/ 188 h 191"/>
                <a:gd name="T50" fmla="*/ 170 w 198"/>
                <a:gd name="T51" fmla="*/ 190 h 191"/>
                <a:gd name="T52" fmla="*/ 139 w 198"/>
                <a:gd name="T53" fmla="*/ 179 h 191"/>
                <a:gd name="T54" fmla="*/ 129 w 198"/>
                <a:gd name="T55" fmla="*/ 143 h 191"/>
                <a:gd name="T56" fmla="*/ 101 w 198"/>
                <a:gd name="T57" fmla="*/ 178 h 191"/>
                <a:gd name="T58" fmla="*/ 57 w 198"/>
                <a:gd name="T59" fmla="*/ 191 h 191"/>
                <a:gd name="T60" fmla="*/ 72 w 198"/>
                <a:gd name="T61" fmla="*/ 161 h 191"/>
                <a:gd name="T62" fmla="*/ 95 w 198"/>
                <a:gd name="T63" fmla="*/ 156 h 191"/>
                <a:gd name="T64" fmla="*/ 113 w 198"/>
                <a:gd name="T65" fmla="*/ 143 h 191"/>
                <a:gd name="T66" fmla="*/ 125 w 198"/>
                <a:gd name="T67" fmla="*/ 124 h 191"/>
                <a:gd name="T68" fmla="*/ 130 w 198"/>
                <a:gd name="T69" fmla="*/ 101 h 191"/>
                <a:gd name="T70" fmla="*/ 130 w 198"/>
                <a:gd name="T71" fmla="*/ 88 h 191"/>
                <a:gd name="T72" fmla="*/ 116 w 198"/>
                <a:gd name="T73" fmla="*/ 98 h 191"/>
                <a:gd name="T74" fmla="*/ 88 w 198"/>
                <a:gd name="T75" fmla="*/ 105 h 191"/>
                <a:gd name="T76" fmla="*/ 52 w 198"/>
                <a:gd name="T77" fmla="*/ 117 h 191"/>
                <a:gd name="T78" fmla="*/ 40 w 198"/>
                <a:gd name="T79" fmla="*/ 138 h 191"/>
                <a:gd name="T80" fmla="*/ 48 w 198"/>
                <a:gd name="T81" fmla="*/ 155 h 191"/>
                <a:gd name="T82" fmla="*/ 72 w 198"/>
                <a:gd name="T83" fmla="*/ 16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8" h="191" extrusionOk="0">
                  <a:moveTo>
                    <a:pt x="57" y="191"/>
                  </a:moveTo>
                  <a:cubicBezTo>
                    <a:pt x="39" y="191"/>
                    <a:pt x="25" y="187"/>
                    <a:pt x="15" y="178"/>
                  </a:cubicBezTo>
                  <a:cubicBezTo>
                    <a:pt x="5" y="170"/>
                    <a:pt x="0" y="159"/>
                    <a:pt x="0" y="145"/>
                  </a:cubicBezTo>
                  <a:cubicBezTo>
                    <a:pt x="0" y="134"/>
                    <a:pt x="2" y="126"/>
                    <a:pt x="6" y="119"/>
                  </a:cubicBezTo>
                  <a:cubicBezTo>
                    <a:pt x="10" y="113"/>
                    <a:pt x="16" y="107"/>
                    <a:pt x="23" y="103"/>
                  </a:cubicBezTo>
                  <a:cubicBezTo>
                    <a:pt x="29" y="99"/>
                    <a:pt x="37" y="95"/>
                    <a:pt x="47" y="93"/>
                  </a:cubicBezTo>
                  <a:cubicBezTo>
                    <a:pt x="56" y="90"/>
                    <a:pt x="69" y="87"/>
                    <a:pt x="84" y="83"/>
                  </a:cubicBezTo>
                  <a:cubicBezTo>
                    <a:pt x="101" y="80"/>
                    <a:pt x="112" y="76"/>
                    <a:pt x="119" y="73"/>
                  </a:cubicBezTo>
                  <a:cubicBezTo>
                    <a:pt x="125" y="69"/>
                    <a:pt x="128" y="64"/>
                    <a:pt x="128" y="57"/>
                  </a:cubicBezTo>
                  <a:cubicBezTo>
                    <a:pt x="128" y="50"/>
                    <a:pt x="126" y="45"/>
                    <a:pt x="120" y="39"/>
                  </a:cubicBezTo>
                  <a:cubicBezTo>
                    <a:pt x="114" y="34"/>
                    <a:pt x="105" y="32"/>
                    <a:pt x="91" y="32"/>
                  </a:cubicBezTo>
                  <a:cubicBezTo>
                    <a:pt x="77" y="32"/>
                    <a:pt x="67" y="35"/>
                    <a:pt x="58" y="42"/>
                  </a:cubicBezTo>
                  <a:cubicBezTo>
                    <a:pt x="50" y="48"/>
                    <a:pt x="44" y="57"/>
                    <a:pt x="40" y="69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11" y="39"/>
                    <a:pt x="23" y="24"/>
                    <a:pt x="39" y="15"/>
                  </a:cubicBezTo>
                  <a:cubicBezTo>
                    <a:pt x="54" y="5"/>
                    <a:pt x="72" y="0"/>
                    <a:pt x="92" y="0"/>
                  </a:cubicBezTo>
                  <a:cubicBezTo>
                    <a:pt x="115" y="0"/>
                    <a:pt x="133" y="6"/>
                    <a:pt x="146" y="17"/>
                  </a:cubicBezTo>
                  <a:cubicBezTo>
                    <a:pt x="160" y="28"/>
                    <a:pt x="166" y="44"/>
                    <a:pt x="166" y="66"/>
                  </a:cubicBezTo>
                  <a:cubicBezTo>
                    <a:pt x="166" y="135"/>
                    <a:pt x="166" y="135"/>
                    <a:pt x="166" y="135"/>
                  </a:cubicBezTo>
                  <a:cubicBezTo>
                    <a:pt x="166" y="145"/>
                    <a:pt x="168" y="151"/>
                    <a:pt x="171" y="155"/>
                  </a:cubicBezTo>
                  <a:cubicBezTo>
                    <a:pt x="174" y="158"/>
                    <a:pt x="179" y="160"/>
                    <a:pt x="185" y="160"/>
                  </a:cubicBezTo>
                  <a:cubicBezTo>
                    <a:pt x="187" y="160"/>
                    <a:pt x="190" y="159"/>
                    <a:pt x="192" y="159"/>
                  </a:cubicBezTo>
                  <a:cubicBezTo>
                    <a:pt x="194" y="159"/>
                    <a:pt x="196" y="158"/>
                    <a:pt x="198" y="157"/>
                  </a:cubicBezTo>
                  <a:cubicBezTo>
                    <a:pt x="198" y="184"/>
                    <a:pt x="198" y="184"/>
                    <a:pt x="198" y="184"/>
                  </a:cubicBezTo>
                  <a:cubicBezTo>
                    <a:pt x="195" y="185"/>
                    <a:pt x="191" y="187"/>
                    <a:pt x="186" y="188"/>
                  </a:cubicBezTo>
                  <a:cubicBezTo>
                    <a:pt x="181" y="190"/>
                    <a:pt x="176" y="190"/>
                    <a:pt x="170" y="190"/>
                  </a:cubicBezTo>
                  <a:cubicBezTo>
                    <a:pt x="156" y="190"/>
                    <a:pt x="145" y="187"/>
                    <a:pt x="139" y="179"/>
                  </a:cubicBezTo>
                  <a:cubicBezTo>
                    <a:pt x="132" y="172"/>
                    <a:pt x="129" y="160"/>
                    <a:pt x="129" y="143"/>
                  </a:cubicBezTo>
                  <a:cubicBezTo>
                    <a:pt x="123" y="158"/>
                    <a:pt x="114" y="170"/>
                    <a:pt x="101" y="178"/>
                  </a:cubicBezTo>
                  <a:cubicBezTo>
                    <a:pt x="88" y="187"/>
                    <a:pt x="74" y="191"/>
                    <a:pt x="57" y="191"/>
                  </a:cubicBezTo>
                  <a:close/>
                  <a:moveTo>
                    <a:pt x="72" y="161"/>
                  </a:moveTo>
                  <a:cubicBezTo>
                    <a:pt x="80" y="161"/>
                    <a:pt x="88" y="159"/>
                    <a:pt x="95" y="156"/>
                  </a:cubicBezTo>
                  <a:cubicBezTo>
                    <a:pt x="102" y="153"/>
                    <a:pt x="108" y="148"/>
                    <a:pt x="113" y="143"/>
                  </a:cubicBezTo>
                  <a:cubicBezTo>
                    <a:pt x="118" y="137"/>
                    <a:pt x="122" y="131"/>
                    <a:pt x="125" y="124"/>
                  </a:cubicBezTo>
                  <a:cubicBezTo>
                    <a:pt x="128" y="116"/>
                    <a:pt x="130" y="109"/>
                    <a:pt x="130" y="101"/>
                  </a:cubicBezTo>
                  <a:cubicBezTo>
                    <a:pt x="130" y="88"/>
                    <a:pt x="130" y="88"/>
                    <a:pt x="130" y="88"/>
                  </a:cubicBezTo>
                  <a:cubicBezTo>
                    <a:pt x="127" y="92"/>
                    <a:pt x="122" y="95"/>
                    <a:pt x="116" y="98"/>
                  </a:cubicBezTo>
                  <a:cubicBezTo>
                    <a:pt x="109" y="100"/>
                    <a:pt x="100" y="103"/>
                    <a:pt x="88" y="105"/>
                  </a:cubicBezTo>
                  <a:cubicBezTo>
                    <a:pt x="72" y="109"/>
                    <a:pt x="60" y="113"/>
                    <a:pt x="52" y="117"/>
                  </a:cubicBezTo>
                  <a:cubicBezTo>
                    <a:pt x="44" y="122"/>
                    <a:pt x="40" y="129"/>
                    <a:pt x="40" y="138"/>
                  </a:cubicBezTo>
                  <a:cubicBezTo>
                    <a:pt x="40" y="145"/>
                    <a:pt x="42" y="151"/>
                    <a:pt x="48" y="155"/>
                  </a:cubicBezTo>
                  <a:cubicBezTo>
                    <a:pt x="54" y="159"/>
                    <a:pt x="62" y="161"/>
                    <a:pt x="72" y="1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9" name="Freeform 8"/>
            <p:cNvSpPr/>
            <p:nvPr userDrawn="1"/>
          </p:nvSpPr>
          <p:spPr bwMode="black">
            <a:xfrm>
              <a:off x="3804" y="1017"/>
              <a:ext cx="259" cy="281"/>
            </a:xfrm>
            <a:custGeom>
              <a:avLst/>
              <a:gdLst>
                <a:gd name="T0" fmla="*/ 0 w 172"/>
                <a:gd name="T1" fmla="*/ 187 h 187"/>
                <a:gd name="T2" fmla="*/ 0 w 172"/>
                <a:gd name="T3" fmla="*/ 4 h 187"/>
                <a:gd name="T4" fmla="*/ 40 w 172"/>
                <a:gd name="T5" fmla="*/ 4 h 187"/>
                <a:gd name="T6" fmla="*/ 40 w 172"/>
                <a:gd name="T7" fmla="*/ 47 h 187"/>
                <a:gd name="T8" fmla="*/ 65 w 172"/>
                <a:gd name="T9" fmla="*/ 12 h 187"/>
                <a:gd name="T10" fmla="*/ 105 w 172"/>
                <a:gd name="T11" fmla="*/ 0 h 187"/>
                <a:gd name="T12" fmla="*/ 154 w 172"/>
                <a:gd name="T13" fmla="*/ 21 h 187"/>
                <a:gd name="T14" fmla="*/ 172 w 172"/>
                <a:gd name="T15" fmla="*/ 75 h 187"/>
                <a:gd name="T16" fmla="*/ 172 w 172"/>
                <a:gd name="T17" fmla="*/ 187 h 187"/>
                <a:gd name="T18" fmla="*/ 132 w 172"/>
                <a:gd name="T19" fmla="*/ 187 h 187"/>
                <a:gd name="T20" fmla="*/ 132 w 172"/>
                <a:gd name="T21" fmla="*/ 85 h 187"/>
                <a:gd name="T22" fmla="*/ 122 w 172"/>
                <a:gd name="T23" fmla="*/ 48 h 187"/>
                <a:gd name="T24" fmla="*/ 88 w 172"/>
                <a:gd name="T25" fmla="*/ 33 h 187"/>
                <a:gd name="T26" fmla="*/ 53 w 172"/>
                <a:gd name="T27" fmla="*/ 50 h 187"/>
                <a:gd name="T28" fmla="*/ 40 w 172"/>
                <a:gd name="T29" fmla="*/ 97 h 187"/>
                <a:gd name="T30" fmla="*/ 40 w 172"/>
                <a:gd name="T31" fmla="*/ 187 h 187"/>
                <a:gd name="T32" fmla="*/ 0 w 172"/>
                <a:gd name="T3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187" extrusionOk="0">
                  <a:moveTo>
                    <a:pt x="0" y="187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2"/>
                    <a:pt x="54" y="20"/>
                    <a:pt x="65" y="12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4" y="21"/>
                  </a:cubicBezTo>
                  <a:cubicBezTo>
                    <a:pt x="166" y="35"/>
                    <a:pt x="172" y="53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70"/>
                    <a:pt x="129" y="57"/>
                    <a:pt x="122" y="48"/>
                  </a:cubicBezTo>
                  <a:cubicBezTo>
                    <a:pt x="115" y="38"/>
                    <a:pt x="104" y="33"/>
                    <a:pt x="88" y="33"/>
                  </a:cubicBezTo>
                  <a:cubicBezTo>
                    <a:pt x="73" y="33"/>
                    <a:pt x="61" y="39"/>
                    <a:pt x="53" y="50"/>
                  </a:cubicBezTo>
                  <a:cubicBezTo>
                    <a:pt x="44" y="61"/>
                    <a:pt x="40" y="77"/>
                    <a:pt x="40" y="97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0" name="Freeform 9"/>
            <p:cNvSpPr/>
            <p:nvPr userDrawn="1"/>
          </p:nvSpPr>
          <p:spPr bwMode="black">
            <a:xfrm>
              <a:off x="4100" y="919"/>
              <a:ext cx="196" cy="385"/>
            </a:xfrm>
            <a:custGeom>
              <a:avLst/>
              <a:gdLst>
                <a:gd name="T0" fmla="*/ 131 w 131"/>
                <a:gd name="T1" fmla="*/ 216 h 256"/>
                <a:gd name="T2" fmla="*/ 131 w 131"/>
                <a:gd name="T3" fmla="*/ 249 h 256"/>
                <a:gd name="T4" fmla="*/ 116 w 131"/>
                <a:gd name="T5" fmla="*/ 254 h 256"/>
                <a:gd name="T6" fmla="*/ 98 w 131"/>
                <a:gd name="T7" fmla="*/ 256 h 256"/>
                <a:gd name="T8" fmla="*/ 55 w 131"/>
                <a:gd name="T9" fmla="*/ 240 h 256"/>
                <a:gd name="T10" fmla="*/ 42 w 131"/>
                <a:gd name="T11" fmla="*/ 194 h 256"/>
                <a:gd name="T12" fmla="*/ 42 w 131"/>
                <a:gd name="T13" fmla="*/ 102 h 256"/>
                <a:gd name="T14" fmla="*/ 0 w 131"/>
                <a:gd name="T15" fmla="*/ 102 h 256"/>
                <a:gd name="T16" fmla="*/ 0 w 131"/>
                <a:gd name="T17" fmla="*/ 69 h 256"/>
                <a:gd name="T18" fmla="*/ 42 w 131"/>
                <a:gd name="T19" fmla="*/ 69 h 256"/>
                <a:gd name="T20" fmla="*/ 42 w 131"/>
                <a:gd name="T21" fmla="*/ 22 h 256"/>
                <a:gd name="T22" fmla="*/ 79 w 131"/>
                <a:gd name="T23" fmla="*/ 0 h 256"/>
                <a:gd name="T24" fmla="*/ 79 w 131"/>
                <a:gd name="T25" fmla="*/ 69 h 256"/>
                <a:gd name="T26" fmla="*/ 131 w 131"/>
                <a:gd name="T27" fmla="*/ 69 h 256"/>
                <a:gd name="T28" fmla="*/ 131 w 131"/>
                <a:gd name="T29" fmla="*/ 102 h 256"/>
                <a:gd name="T30" fmla="*/ 79 w 131"/>
                <a:gd name="T31" fmla="*/ 102 h 256"/>
                <a:gd name="T32" fmla="*/ 79 w 131"/>
                <a:gd name="T33" fmla="*/ 189 h 256"/>
                <a:gd name="T34" fmla="*/ 86 w 131"/>
                <a:gd name="T35" fmla="*/ 214 h 256"/>
                <a:gd name="T36" fmla="*/ 107 w 131"/>
                <a:gd name="T37" fmla="*/ 222 h 256"/>
                <a:gd name="T38" fmla="*/ 120 w 131"/>
                <a:gd name="T39" fmla="*/ 220 h 256"/>
                <a:gd name="T40" fmla="*/ 131 w 131"/>
                <a:gd name="T41" fmla="*/ 21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56" extrusionOk="0">
                  <a:moveTo>
                    <a:pt x="131" y="216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2"/>
                    <a:pt x="116" y="254"/>
                  </a:cubicBezTo>
                  <a:cubicBezTo>
                    <a:pt x="111" y="255"/>
                    <a:pt x="105" y="256"/>
                    <a:pt x="98" y="256"/>
                  </a:cubicBezTo>
                  <a:cubicBezTo>
                    <a:pt x="78" y="256"/>
                    <a:pt x="64" y="251"/>
                    <a:pt x="55" y="240"/>
                  </a:cubicBezTo>
                  <a:cubicBezTo>
                    <a:pt x="46" y="230"/>
                    <a:pt x="42" y="214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89"/>
                    <a:pt x="79" y="189"/>
                    <a:pt x="79" y="189"/>
                  </a:cubicBezTo>
                  <a:cubicBezTo>
                    <a:pt x="79" y="201"/>
                    <a:pt x="82" y="210"/>
                    <a:pt x="86" y="214"/>
                  </a:cubicBezTo>
                  <a:cubicBezTo>
                    <a:pt x="91" y="219"/>
                    <a:pt x="98" y="222"/>
                    <a:pt x="107" y="222"/>
                  </a:cubicBezTo>
                  <a:cubicBezTo>
                    <a:pt x="112" y="222"/>
                    <a:pt x="116" y="221"/>
                    <a:pt x="120" y="220"/>
                  </a:cubicBezTo>
                  <a:cubicBezTo>
                    <a:pt x="123" y="219"/>
                    <a:pt x="127" y="218"/>
                    <a:pt x="131" y="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1" name="Freeform 10"/>
            <p:cNvSpPr>
              <a:spLocks noEditPoints="1"/>
            </p:cNvSpPr>
            <p:nvPr userDrawn="1"/>
          </p:nvSpPr>
          <p:spPr bwMode="black">
            <a:xfrm>
              <a:off x="4328" y="1017"/>
              <a:ext cx="273" cy="287"/>
            </a:xfrm>
            <a:custGeom>
              <a:avLst/>
              <a:gdLst>
                <a:gd name="T0" fmla="*/ 177 w 182"/>
                <a:gd name="T1" fmla="*/ 147 h 191"/>
                <a:gd name="T2" fmla="*/ 146 w 182"/>
                <a:gd name="T3" fmla="*/ 178 h 191"/>
                <a:gd name="T4" fmla="*/ 95 w 182"/>
                <a:gd name="T5" fmla="*/ 191 h 191"/>
                <a:gd name="T6" fmla="*/ 54 w 182"/>
                <a:gd name="T7" fmla="*/ 184 h 191"/>
                <a:gd name="T8" fmla="*/ 24 w 182"/>
                <a:gd name="T9" fmla="*/ 164 h 191"/>
                <a:gd name="T10" fmla="*/ 6 w 182"/>
                <a:gd name="T11" fmla="*/ 134 h 191"/>
                <a:gd name="T12" fmla="*/ 0 w 182"/>
                <a:gd name="T13" fmla="*/ 97 h 191"/>
                <a:gd name="T14" fmla="*/ 6 w 182"/>
                <a:gd name="T15" fmla="*/ 60 h 191"/>
                <a:gd name="T16" fmla="*/ 25 w 182"/>
                <a:gd name="T17" fmla="*/ 29 h 191"/>
                <a:gd name="T18" fmla="*/ 54 w 182"/>
                <a:gd name="T19" fmla="*/ 8 h 191"/>
                <a:gd name="T20" fmla="*/ 94 w 182"/>
                <a:gd name="T21" fmla="*/ 0 h 191"/>
                <a:gd name="T22" fmla="*/ 133 w 182"/>
                <a:gd name="T23" fmla="*/ 8 h 191"/>
                <a:gd name="T24" fmla="*/ 160 w 182"/>
                <a:gd name="T25" fmla="*/ 28 h 191"/>
                <a:gd name="T26" fmla="*/ 176 w 182"/>
                <a:gd name="T27" fmla="*/ 57 h 191"/>
                <a:gd name="T28" fmla="*/ 182 w 182"/>
                <a:gd name="T29" fmla="*/ 93 h 191"/>
                <a:gd name="T30" fmla="*/ 182 w 182"/>
                <a:gd name="T31" fmla="*/ 106 h 191"/>
                <a:gd name="T32" fmla="*/ 39 w 182"/>
                <a:gd name="T33" fmla="*/ 106 h 191"/>
                <a:gd name="T34" fmla="*/ 55 w 182"/>
                <a:gd name="T35" fmla="*/ 144 h 191"/>
                <a:gd name="T36" fmla="*/ 95 w 182"/>
                <a:gd name="T37" fmla="*/ 158 h 191"/>
                <a:gd name="T38" fmla="*/ 125 w 182"/>
                <a:gd name="T39" fmla="*/ 150 h 191"/>
                <a:gd name="T40" fmla="*/ 144 w 182"/>
                <a:gd name="T41" fmla="*/ 128 h 191"/>
                <a:gd name="T42" fmla="*/ 177 w 182"/>
                <a:gd name="T43" fmla="*/ 147 h 191"/>
                <a:gd name="T44" fmla="*/ 94 w 182"/>
                <a:gd name="T45" fmla="*/ 33 h 191"/>
                <a:gd name="T46" fmla="*/ 56 w 182"/>
                <a:gd name="T47" fmla="*/ 46 h 191"/>
                <a:gd name="T48" fmla="*/ 39 w 182"/>
                <a:gd name="T49" fmla="*/ 82 h 191"/>
                <a:gd name="T50" fmla="*/ 143 w 182"/>
                <a:gd name="T51" fmla="*/ 82 h 191"/>
                <a:gd name="T52" fmla="*/ 130 w 182"/>
                <a:gd name="T53" fmla="*/ 47 h 191"/>
                <a:gd name="T54" fmla="*/ 94 w 182"/>
                <a:gd name="T55" fmla="*/ 33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2" h="191" extrusionOk="0">
                  <a:moveTo>
                    <a:pt x="177" y="147"/>
                  </a:moveTo>
                  <a:cubicBezTo>
                    <a:pt x="170" y="159"/>
                    <a:pt x="159" y="170"/>
                    <a:pt x="146" y="178"/>
                  </a:cubicBezTo>
                  <a:cubicBezTo>
                    <a:pt x="132" y="187"/>
                    <a:pt x="116" y="191"/>
                    <a:pt x="95" y="191"/>
                  </a:cubicBezTo>
                  <a:cubicBezTo>
                    <a:pt x="80" y="191"/>
                    <a:pt x="66" y="188"/>
                    <a:pt x="54" y="184"/>
                  </a:cubicBezTo>
                  <a:cubicBezTo>
                    <a:pt x="42" y="179"/>
                    <a:pt x="32" y="172"/>
                    <a:pt x="24" y="164"/>
                  </a:cubicBezTo>
                  <a:cubicBezTo>
                    <a:pt x="16" y="156"/>
                    <a:pt x="10" y="146"/>
                    <a:pt x="6" y="134"/>
                  </a:cubicBezTo>
                  <a:cubicBezTo>
                    <a:pt x="2" y="122"/>
                    <a:pt x="0" y="110"/>
                    <a:pt x="0" y="97"/>
                  </a:cubicBezTo>
                  <a:cubicBezTo>
                    <a:pt x="0" y="84"/>
                    <a:pt x="2" y="71"/>
                    <a:pt x="6" y="60"/>
                  </a:cubicBezTo>
                  <a:cubicBezTo>
                    <a:pt x="11" y="48"/>
                    <a:pt x="17" y="37"/>
                    <a:pt x="25" y="29"/>
                  </a:cubicBezTo>
                  <a:cubicBezTo>
                    <a:pt x="33" y="20"/>
                    <a:pt x="43" y="13"/>
                    <a:pt x="54" y="8"/>
                  </a:cubicBezTo>
                  <a:cubicBezTo>
                    <a:pt x="66" y="3"/>
                    <a:pt x="79" y="0"/>
                    <a:pt x="94" y="0"/>
                  </a:cubicBezTo>
                  <a:cubicBezTo>
                    <a:pt x="109" y="0"/>
                    <a:pt x="122" y="3"/>
                    <a:pt x="133" y="8"/>
                  </a:cubicBezTo>
                  <a:cubicBezTo>
                    <a:pt x="144" y="13"/>
                    <a:pt x="153" y="19"/>
                    <a:pt x="160" y="28"/>
                  </a:cubicBezTo>
                  <a:cubicBezTo>
                    <a:pt x="167" y="36"/>
                    <a:pt x="173" y="46"/>
                    <a:pt x="176" y="57"/>
                  </a:cubicBezTo>
                  <a:cubicBezTo>
                    <a:pt x="180" y="68"/>
                    <a:pt x="182" y="80"/>
                    <a:pt x="182" y="93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5"/>
                    <a:pt x="55" y="144"/>
                  </a:cubicBezTo>
                  <a:cubicBezTo>
                    <a:pt x="64" y="153"/>
                    <a:pt x="78" y="158"/>
                    <a:pt x="95" y="158"/>
                  </a:cubicBezTo>
                  <a:cubicBezTo>
                    <a:pt x="107" y="158"/>
                    <a:pt x="117" y="155"/>
                    <a:pt x="125" y="150"/>
                  </a:cubicBezTo>
                  <a:cubicBezTo>
                    <a:pt x="132" y="145"/>
                    <a:pt x="139" y="138"/>
                    <a:pt x="144" y="128"/>
                  </a:cubicBezTo>
                  <a:lnTo>
                    <a:pt x="177" y="147"/>
                  </a:lnTo>
                  <a:close/>
                  <a:moveTo>
                    <a:pt x="94" y="33"/>
                  </a:moveTo>
                  <a:cubicBezTo>
                    <a:pt x="78" y="33"/>
                    <a:pt x="66" y="37"/>
                    <a:pt x="56" y="46"/>
                  </a:cubicBezTo>
                  <a:cubicBezTo>
                    <a:pt x="47" y="55"/>
                    <a:pt x="41" y="66"/>
                    <a:pt x="39" y="82"/>
                  </a:cubicBezTo>
                  <a:cubicBezTo>
                    <a:pt x="143" y="82"/>
                    <a:pt x="143" y="82"/>
                    <a:pt x="143" y="82"/>
                  </a:cubicBezTo>
                  <a:cubicBezTo>
                    <a:pt x="142" y="68"/>
                    <a:pt x="138" y="56"/>
                    <a:pt x="130" y="47"/>
                  </a:cubicBezTo>
                  <a:cubicBezTo>
                    <a:pt x="122" y="38"/>
                    <a:pt x="110" y="33"/>
                    <a:pt x="94" y="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2" name="Freeform 11"/>
            <p:cNvSpPr/>
            <p:nvPr userDrawn="1"/>
          </p:nvSpPr>
          <p:spPr bwMode="black">
            <a:xfrm>
              <a:off x="4637" y="1017"/>
              <a:ext cx="248" cy="287"/>
            </a:xfrm>
            <a:custGeom>
              <a:avLst/>
              <a:gdLst>
                <a:gd name="T0" fmla="*/ 0 w 165"/>
                <a:gd name="T1" fmla="*/ 155 h 191"/>
                <a:gd name="T2" fmla="*/ 28 w 165"/>
                <a:gd name="T3" fmla="*/ 127 h 191"/>
                <a:gd name="T4" fmla="*/ 54 w 165"/>
                <a:gd name="T5" fmla="*/ 150 h 191"/>
                <a:gd name="T6" fmla="*/ 89 w 165"/>
                <a:gd name="T7" fmla="*/ 158 h 191"/>
                <a:gd name="T8" fmla="*/ 117 w 165"/>
                <a:gd name="T9" fmla="*/ 150 h 191"/>
                <a:gd name="T10" fmla="*/ 126 w 165"/>
                <a:gd name="T11" fmla="*/ 132 h 191"/>
                <a:gd name="T12" fmla="*/ 121 w 165"/>
                <a:gd name="T13" fmla="*/ 121 h 191"/>
                <a:gd name="T14" fmla="*/ 108 w 165"/>
                <a:gd name="T15" fmla="*/ 114 h 191"/>
                <a:gd name="T16" fmla="*/ 88 w 165"/>
                <a:gd name="T17" fmla="*/ 110 h 191"/>
                <a:gd name="T18" fmla="*/ 64 w 165"/>
                <a:gd name="T19" fmla="*/ 106 h 191"/>
                <a:gd name="T20" fmla="*/ 23 w 165"/>
                <a:gd name="T21" fmla="*/ 92 h 191"/>
                <a:gd name="T22" fmla="*/ 6 w 165"/>
                <a:gd name="T23" fmla="*/ 57 h 191"/>
                <a:gd name="T24" fmla="*/ 26 w 165"/>
                <a:gd name="T25" fmla="*/ 16 h 191"/>
                <a:gd name="T26" fmla="*/ 79 w 165"/>
                <a:gd name="T27" fmla="*/ 0 h 191"/>
                <a:gd name="T28" fmla="*/ 128 w 165"/>
                <a:gd name="T29" fmla="*/ 9 h 191"/>
                <a:gd name="T30" fmla="*/ 165 w 165"/>
                <a:gd name="T31" fmla="*/ 37 h 191"/>
                <a:gd name="T32" fmla="*/ 134 w 165"/>
                <a:gd name="T33" fmla="*/ 63 h 191"/>
                <a:gd name="T34" fmla="*/ 110 w 165"/>
                <a:gd name="T35" fmla="*/ 41 h 191"/>
                <a:gd name="T36" fmla="*/ 77 w 165"/>
                <a:gd name="T37" fmla="*/ 33 h 191"/>
                <a:gd name="T38" fmla="*/ 50 w 165"/>
                <a:gd name="T39" fmla="*/ 40 h 191"/>
                <a:gd name="T40" fmla="*/ 41 w 165"/>
                <a:gd name="T41" fmla="*/ 57 h 191"/>
                <a:gd name="T42" fmla="*/ 56 w 165"/>
                <a:gd name="T43" fmla="*/ 74 h 191"/>
                <a:gd name="T44" fmla="*/ 94 w 165"/>
                <a:gd name="T45" fmla="*/ 82 h 191"/>
                <a:gd name="T46" fmla="*/ 119 w 165"/>
                <a:gd name="T47" fmla="*/ 87 h 191"/>
                <a:gd name="T48" fmla="*/ 141 w 165"/>
                <a:gd name="T49" fmla="*/ 95 h 191"/>
                <a:gd name="T50" fmla="*/ 156 w 165"/>
                <a:gd name="T51" fmla="*/ 110 h 191"/>
                <a:gd name="T52" fmla="*/ 162 w 165"/>
                <a:gd name="T53" fmla="*/ 132 h 191"/>
                <a:gd name="T54" fmla="*/ 142 w 165"/>
                <a:gd name="T55" fmla="*/ 175 h 191"/>
                <a:gd name="T56" fmla="*/ 88 w 165"/>
                <a:gd name="T57" fmla="*/ 191 h 191"/>
                <a:gd name="T58" fmla="*/ 35 w 165"/>
                <a:gd name="T59" fmla="*/ 181 h 191"/>
                <a:gd name="T60" fmla="*/ 0 w 165"/>
                <a:gd name="T61" fmla="*/ 15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5" h="191" extrusionOk="0">
                  <a:moveTo>
                    <a:pt x="0" y="155"/>
                  </a:moveTo>
                  <a:cubicBezTo>
                    <a:pt x="28" y="127"/>
                    <a:pt x="28" y="127"/>
                    <a:pt x="28" y="127"/>
                  </a:cubicBezTo>
                  <a:cubicBezTo>
                    <a:pt x="36" y="138"/>
                    <a:pt x="44" y="145"/>
                    <a:pt x="54" y="150"/>
                  </a:cubicBezTo>
                  <a:cubicBezTo>
                    <a:pt x="64" y="155"/>
                    <a:pt x="76" y="158"/>
                    <a:pt x="89" y="158"/>
                  </a:cubicBezTo>
                  <a:cubicBezTo>
                    <a:pt x="102" y="158"/>
                    <a:pt x="112" y="155"/>
                    <a:pt x="117" y="150"/>
                  </a:cubicBezTo>
                  <a:cubicBezTo>
                    <a:pt x="123" y="145"/>
                    <a:pt x="126" y="139"/>
                    <a:pt x="126" y="132"/>
                  </a:cubicBezTo>
                  <a:cubicBezTo>
                    <a:pt x="126" y="128"/>
                    <a:pt x="124" y="124"/>
                    <a:pt x="121" y="121"/>
                  </a:cubicBezTo>
                  <a:cubicBezTo>
                    <a:pt x="118" y="118"/>
                    <a:pt x="113" y="116"/>
                    <a:pt x="108" y="114"/>
                  </a:cubicBezTo>
                  <a:cubicBezTo>
                    <a:pt x="102" y="113"/>
                    <a:pt x="95" y="111"/>
                    <a:pt x="88" y="110"/>
                  </a:cubicBezTo>
                  <a:cubicBezTo>
                    <a:pt x="80" y="109"/>
                    <a:pt x="72" y="107"/>
                    <a:pt x="64" y="106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6" y="73"/>
                    <a:pt x="6" y="57"/>
                  </a:cubicBezTo>
                  <a:cubicBezTo>
                    <a:pt x="6" y="41"/>
                    <a:pt x="13" y="27"/>
                    <a:pt x="26" y="16"/>
                  </a:cubicBezTo>
                  <a:cubicBezTo>
                    <a:pt x="39" y="5"/>
                    <a:pt x="56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4"/>
                    <a:pt x="165" y="37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27" y="53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5"/>
                    <a:pt x="50" y="40"/>
                  </a:cubicBezTo>
                  <a:cubicBezTo>
                    <a:pt x="44" y="45"/>
                    <a:pt x="41" y="51"/>
                    <a:pt x="41" y="57"/>
                  </a:cubicBezTo>
                  <a:cubicBezTo>
                    <a:pt x="41" y="66"/>
                    <a:pt x="46" y="71"/>
                    <a:pt x="56" y="74"/>
                  </a:cubicBezTo>
                  <a:cubicBezTo>
                    <a:pt x="66" y="77"/>
                    <a:pt x="78" y="80"/>
                    <a:pt x="94" y="82"/>
                  </a:cubicBezTo>
                  <a:cubicBezTo>
                    <a:pt x="103" y="83"/>
                    <a:pt x="111" y="85"/>
                    <a:pt x="119" y="87"/>
                  </a:cubicBezTo>
                  <a:cubicBezTo>
                    <a:pt x="128" y="89"/>
                    <a:pt x="135" y="92"/>
                    <a:pt x="141" y="95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3"/>
                    <a:pt x="162" y="132"/>
                  </a:cubicBezTo>
                  <a:cubicBezTo>
                    <a:pt x="162" y="149"/>
                    <a:pt x="155" y="163"/>
                    <a:pt x="142" y="175"/>
                  </a:cubicBezTo>
                  <a:cubicBezTo>
                    <a:pt x="129" y="186"/>
                    <a:pt x="111" y="191"/>
                    <a:pt x="88" y="191"/>
                  </a:cubicBezTo>
                  <a:cubicBezTo>
                    <a:pt x="68" y="191"/>
                    <a:pt x="50" y="188"/>
                    <a:pt x="35" y="181"/>
                  </a:cubicBezTo>
                  <a:cubicBezTo>
                    <a:pt x="20" y="175"/>
                    <a:pt x="8" y="166"/>
                    <a:pt x="0" y="1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3" name="Freeform 12"/>
            <p:cNvSpPr/>
            <p:nvPr userDrawn="1"/>
          </p:nvSpPr>
          <p:spPr bwMode="black">
            <a:xfrm>
              <a:off x="3104" y="1440"/>
              <a:ext cx="293" cy="365"/>
            </a:xfrm>
            <a:custGeom>
              <a:avLst/>
              <a:gdLst>
                <a:gd name="T0" fmla="*/ 156 w 195"/>
                <a:gd name="T1" fmla="*/ 0 h 243"/>
                <a:gd name="T2" fmla="*/ 195 w 195"/>
                <a:gd name="T3" fmla="*/ 0 h 243"/>
                <a:gd name="T4" fmla="*/ 195 w 195"/>
                <a:gd name="T5" fmla="*/ 140 h 243"/>
                <a:gd name="T6" fmla="*/ 188 w 195"/>
                <a:gd name="T7" fmla="*/ 185 h 243"/>
                <a:gd name="T8" fmla="*/ 168 w 195"/>
                <a:gd name="T9" fmla="*/ 218 h 243"/>
                <a:gd name="T10" fmla="*/ 137 w 195"/>
                <a:gd name="T11" fmla="*/ 237 h 243"/>
                <a:gd name="T12" fmla="*/ 97 w 195"/>
                <a:gd name="T13" fmla="*/ 243 h 243"/>
                <a:gd name="T14" fmla="*/ 25 w 195"/>
                <a:gd name="T15" fmla="*/ 218 h 243"/>
                <a:gd name="T16" fmla="*/ 0 w 195"/>
                <a:gd name="T17" fmla="*/ 140 h 243"/>
                <a:gd name="T18" fmla="*/ 0 w 195"/>
                <a:gd name="T19" fmla="*/ 0 h 243"/>
                <a:gd name="T20" fmla="*/ 40 w 195"/>
                <a:gd name="T21" fmla="*/ 0 h 243"/>
                <a:gd name="T22" fmla="*/ 40 w 195"/>
                <a:gd name="T23" fmla="*/ 137 h 243"/>
                <a:gd name="T24" fmla="*/ 54 w 195"/>
                <a:gd name="T25" fmla="*/ 189 h 243"/>
                <a:gd name="T26" fmla="*/ 97 w 195"/>
                <a:gd name="T27" fmla="*/ 206 h 243"/>
                <a:gd name="T28" fmla="*/ 142 w 195"/>
                <a:gd name="T29" fmla="*/ 189 h 243"/>
                <a:gd name="T30" fmla="*/ 156 w 195"/>
                <a:gd name="T31" fmla="*/ 137 h 243"/>
                <a:gd name="T32" fmla="*/ 156 w 195"/>
                <a:gd name="T3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5" h="243" extrusionOk="0">
                  <a:moveTo>
                    <a:pt x="156" y="0"/>
                  </a:moveTo>
                  <a:cubicBezTo>
                    <a:pt x="195" y="0"/>
                    <a:pt x="195" y="0"/>
                    <a:pt x="195" y="0"/>
                  </a:cubicBezTo>
                  <a:cubicBezTo>
                    <a:pt x="195" y="140"/>
                    <a:pt x="195" y="140"/>
                    <a:pt x="195" y="140"/>
                  </a:cubicBezTo>
                  <a:cubicBezTo>
                    <a:pt x="195" y="157"/>
                    <a:pt x="193" y="172"/>
                    <a:pt x="188" y="185"/>
                  </a:cubicBezTo>
                  <a:cubicBezTo>
                    <a:pt x="184" y="198"/>
                    <a:pt x="177" y="209"/>
                    <a:pt x="168" y="218"/>
                  </a:cubicBezTo>
                  <a:cubicBezTo>
                    <a:pt x="160" y="226"/>
                    <a:pt x="150" y="232"/>
                    <a:pt x="137" y="237"/>
                  </a:cubicBezTo>
                  <a:cubicBezTo>
                    <a:pt x="125" y="241"/>
                    <a:pt x="112" y="243"/>
                    <a:pt x="97" y="243"/>
                  </a:cubicBezTo>
                  <a:cubicBezTo>
                    <a:pt x="66" y="243"/>
                    <a:pt x="42" y="235"/>
                    <a:pt x="25" y="218"/>
                  </a:cubicBezTo>
                  <a:cubicBezTo>
                    <a:pt x="9" y="201"/>
                    <a:pt x="0" y="175"/>
                    <a:pt x="0" y="1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137"/>
                    <a:pt x="40" y="137"/>
                    <a:pt x="40" y="137"/>
                  </a:cubicBezTo>
                  <a:cubicBezTo>
                    <a:pt x="40" y="160"/>
                    <a:pt x="45" y="177"/>
                    <a:pt x="54" y="189"/>
                  </a:cubicBezTo>
                  <a:cubicBezTo>
                    <a:pt x="63" y="200"/>
                    <a:pt x="78" y="206"/>
                    <a:pt x="97" y="206"/>
                  </a:cubicBezTo>
                  <a:cubicBezTo>
                    <a:pt x="118" y="206"/>
                    <a:pt x="133" y="200"/>
                    <a:pt x="142" y="189"/>
                  </a:cubicBezTo>
                  <a:cubicBezTo>
                    <a:pt x="151" y="177"/>
                    <a:pt x="156" y="160"/>
                    <a:pt x="156" y="137"/>
                  </a:cubicBez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4" name="Freeform 13"/>
            <p:cNvSpPr/>
            <p:nvPr userDrawn="1"/>
          </p:nvSpPr>
          <p:spPr bwMode="black">
            <a:xfrm>
              <a:off x="3469" y="1520"/>
              <a:ext cx="258" cy="281"/>
            </a:xfrm>
            <a:custGeom>
              <a:avLst/>
              <a:gdLst>
                <a:gd name="T0" fmla="*/ 0 w 172"/>
                <a:gd name="T1" fmla="*/ 187 h 187"/>
                <a:gd name="T2" fmla="*/ 0 w 172"/>
                <a:gd name="T3" fmla="*/ 3 h 187"/>
                <a:gd name="T4" fmla="*/ 40 w 172"/>
                <a:gd name="T5" fmla="*/ 3 h 187"/>
                <a:gd name="T6" fmla="*/ 40 w 172"/>
                <a:gd name="T7" fmla="*/ 47 h 187"/>
                <a:gd name="T8" fmla="*/ 66 w 172"/>
                <a:gd name="T9" fmla="*/ 11 h 187"/>
                <a:gd name="T10" fmla="*/ 105 w 172"/>
                <a:gd name="T11" fmla="*/ 0 h 187"/>
                <a:gd name="T12" fmla="*/ 155 w 172"/>
                <a:gd name="T13" fmla="*/ 20 h 187"/>
                <a:gd name="T14" fmla="*/ 172 w 172"/>
                <a:gd name="T15" fmla="*/ 75 h 187"/>
                <a:gd name="T16" fmla="*/ 172 w 172"/>
                <a:gd name="T17" fmla="*/ 187 h 187"/>
                <a:gd name="T18" fmla="*/ 132 w 172"/>
                <a:gd name="T19" fmla="*/ 187 h 187"/>
                <a:gd name="T20" fmla="*/ 132 w 172"/>
                <a:gd name="T21" fmla="*/ 85 h 187"/>
                <a:gd name="T22" fmla="*/ 122 w 172"/>
                <a:gd name="T23" fmla="*/ 47 h 187"/>
                <a:gd name="T24" fmla="*/ 88 w 172"/>
                <a:gd name="T25" fmla="*/ 33 h 187"/>
                <a:gd name="T26" fmla="*/ 53 w 172"/>
                <a:gd name="T27" fmla="*/ 49 h 187"/>
                <a:gd name="T28" fmla="*/ 40 w 172"/>
                <a:gd name="T29" fmla="*/ 96 h 187"/>
                <a:gd name="T30" fmla="*/ 40 w 172"/>
                <a:gd name="T31" fmla="*/ 187 h 187"/>
                <a:gd name="T32" fmla="*/ 0 w 172"/>
                <a:gd name="T3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187" extrusionOk="0">
                  <a:moveTo>
                    <a:pt x="0" y="187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1"/>
                    <a:pt x="55" y="19"/>
                    <a:pt x="66" y="11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5" y="20"/>
                  </a:cubicBezTo>
                  <a:cubicBezTo>
                    <a:pt x="166" y="34"/>
                    <a:pt x="172" y="52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69"/>
                    <a:pt x="129" y="56"/>
                    <a:pt x="122" y="47"/>
                  </a:cubicBezTo>
                  <a:cubicBezTo>
                    <a:pt x="116" y="37"/>
                    <a:pt x="104" y="33"/>
                    <a:pt x="88" y="33"/>
                  </a:cubicBezTo>
                  <a:cubicBezTo>
                    <a:pt x="73" y="33"/>
                    <a:pt x="62" y="38"/>
                    <a:pt x="53" y="49"/>
                  </a:cubicBezTo>
                  <a:cubicBezTo>
                    <a:pt x="44" y="61"/>
                    <a:pt x="40" y="76"/>
                    <a:pt x="40" y="96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5" name="Freeform 14"/>
            <p:cNvSpPr>
              <a:spLocks noEditPoints="1"/>
            </p:cNvSpPr>
            <p:nvPr userDrawn="1"/>
          </p:nvSpPr>
          <p:spPr bwMode="black">
            <a:xfrm>
              <a:off x="3792" y="1404"/>
              <a:ext cx="78" cy="396"/>
            </a:xfrm>
            <a:custGeom>
              <a:avLst/>
              <a:gdLst>
                <a:gd name="T0" fmla="*/ 0 w 52"/>
                <a:gd name="T1" fmla="*/ 27 h 264"/>
                <a:gd name="T2" fmla="*/ 7 w 52"/>
                <a:gd name="T3" fmla="*/ 8 h 264"/>
                <a:gd name="T4" fmla="*/ 26 w 52"/>
                <a:gd name="T5" fmla="*/ 0 h 264"/>
                <a:gd name="T6" fmla="*/ 45 w 52"/>
                <a:gd name="T7" fmla="*/ 8 h 264"/>
                <a:gd name="T8" fmla="*/ 52 w 52"/>
                <a:gd name="T9" fmla="*/ 27 h 264"/>
                <a:gd name="T10" fmla="*/ 45 w 52"/>
                <a:gd name="T11" fmla="*/ 45 h 264"/>
                <a:gd name="T12" fmla="*/ 26 w 52"/>
                <a:gd name="T13" fmla="*/ 52 h 264"/>
                <a:gd name="T14" fmla="*/ 7 w 52"/>
                <a:gd name="T15" fmla="*/ 45 h 264"/>
                <a:gd name="T16" fmla="*/ 0 w 52"/>
                <a:gd name="T17" fmla="*/ 27 h 264"/>
                <a:gd name="T18" fmla="*/ 45 w 52"/>
                <a:gd name="T19" fmla="*/ 80 h 264"/>
                <a:gd name="T20" fmla="*/ 45 w 52"/>
                <a:gd name="T21" fmla="*/ 264 h 264"/>
                <a:gd name="T22" fmla="*/ 5 w 52"/>
                <a:gd name="T23" fmla="*/ 264 h 264"/>
                <a:gd name="T24" fmla="*/ 5 w 52"/>
                <a:gd name="T25" fmla="*/ 80 h 264"/>
                <a:gd name="T26" fmla="*/ 45 w 52"/>
                <a:gd name="T27" fmla="*/ 8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264" extrusionOk="0">
                  <a:moveTo>
                    <a:pt x="0" y="27"/>
                  </a:moveTo>
                  <a:cubicBezTo>
                    <a:pt x="0" y="19"/>
                    <a:pt x="3" y="13"/>
                    <a:pt x="7" y="8"/>
                  </a:cubicBezTo>
                  <a:cubicBezTo>
                    <a:pt x="12" y="3"/>
                    <a:pt x="18" y="0"/>
                    <a:pt x="26" y="0"/>
                  </a:cubicBezTo>
                  <a:cubicBezTo>
                    <a:pt x="34" y="0"/>
                    <a:pt x="41" y="3"/>
                    <a:pt x="45" y="8"/>
                  </a:cubicBezTo>
                  <a:cubicBezTo>
                    <a:pt x="50" y="13"/>
                    <a:pt x="52" y="19"/>
                    <a:pt x="52" y="27"/>
                  </a:cubicBezTo>
                  <a:cubicBezTo>
                    <a:pt x="52" y="34"/>
                    <a:pt x="50" y="40"/>
                    <a:pt x="45" y="45"/>
                  </a:cubicBezTo>
                  <a:cubicBezTo>
                    <a:pt x="41" y="50"/>
                    <a:pt x="34" y="52"/>
                    <a:pt x="26" y="52"/>
                  </a:cubicBezTo>
                  <a:cubicBezTo>
                    <a:pt x="18" y="52"/>
                    <a:pt x="12" y="50"/>
                    <a:pt x="7" y="45"/>
                  </a:cubicBezTo>
                  <a:cubicBezTo>
                    <a:pt x="3" y="40"/>
                    <a:pt x="0" y="34"/>
                    <a:pt x="0" y="27"/>
                  </a:cubicBezTo>
                  <a:close/>
                  <a:moveTo>
                    <a:pt x="45" y="80"/>
                  </a:moveTo>
                  <a:cubicBezTo>
                    <a:pt x="45" y="264"/>
                    <a:pt x="45" y="264"/>
                    <a:pt x="45" y="264"/>
                  </a:cubicBezTo>
                  <a:cubicBezTo>
                    <a:pt x="5" y="264"/>
                    <a:pt x="5" y="264"/>
                    <a:pt x="5" y="264"/>
                  </a:cubicBezTo>
                  <a:cubicBezTo>
                    <a:pt x="5" y="80"/>
                    <a:pt x="5" y="80"/>
                    <a:pt x="5" y="80"/>
                  </a:cubicBezTo>
                  <a:lnTo>
                    <a:pt x="45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6" name="Freeform 15"/>
            <p:cNvSpPr/>
            <p:nvPr userDrawn="1"/>
          </p:nvSpPr>
          <p:spPr bwMode="black">
            <a:xfrm>
              <a:off x="3903" y="1524"/>
              <a:ext cx="288" cy="277"/>
            </a:xfrm>
            <a:custGeom>
              <a:avLst/>
              <a:gdLst>
                <a:gd name="T0" fmla="*/ 174 w 288"/>
                <a:gd name="T1" fmla="*/ 277 h 277"/>
                <a:gd name="T2" fmla="*/ 111 w 288"/>
                <a:gd name="T3" fmla="*/ 277 h 277"/>
                <a:gd name="T4" fmla="*/ 0 w 288"/>
                <a:gd name="T5" fmla="*/ 0 h 277"/>
                <a:gd name="T6" fmla="*/ 62 w 288"/>
                <a:gd name="T7" fmla="*/ 0 h 277"/>
                <a:gd name="T8" fmla="*/ 131 w 288"/>
                <a:gd name="T9" fmla="*/ 181 h 277"/>
                <a:gd name="T10" fmla="*/ 144 w 288"/>
                <a:gd name="T11" fmla="*/ 223 h 277"/>
                <a:gd name="T12" fmla="*/ 158 w 288"/>
                <a:gd name="T13" fmla="*/ 181 h 277"/>
                <a:gd name="T14" fmla="*/ 228 w 288"/>
                <a:gd name="T15" fmla="*/ 0 h 277"/>
                <a:gd name="T16" fmla="*/ 288 w 288"/>
                <a:gd name="T17" fmla="*/ 0 h 277"/>
                <a:gd name="T18" fmla="*/ 174 w 288"/>
                <a:gd name="T19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8" h="277" extrusionOk="0">
                  <a:moveTo>
                    <a:pt x="174" y="277"/>
                  </a:moveTo>
                  <a:lnTo>
                    <a:pt x="111" y="277"/>
                  </a:lnTo>
                  <a:lnTo>
                    <a:pt x="0" y="0"/>
                  </a:lnTo>
                  <a:lnTo>
                    <a:pt x="62" y="0"/>
                  </a:lnTo>
                  <a:lnTo>
                    <a:pt x="131" y="181"/>
                  </a:lnTo>
                  <a:lnTo>
                    <a:pt x="144" y="223"/>
                  </a:lnTo>
                  <a:lnTo>
                    <a:pt x="158" y="181"/>
                  </a:lnTo>
                  <a:lnTo>
                    <a:pt x="228" y="0"/>
                  </a:lnTo>
                  <a:lnTo>
                    <a:pt x="288" y="0"/>
                  </a:lnTo>
                  <a:lnTo>
                    <a:pt x="174" y="27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Freeform 16"/>
            <p:cNvSpPr>
              <a:spLocks noEditPoints="1"/>
            </p:cNvSpPr>
            <p:nvPr userDrawn="1"/>
          </p:nvSpPr>
          <p:spPr bwMode="black">
            <a:xfrm>
              <a:off x="4211" y="1520"/>
              <a:ext cx="273" cy="285"/>
            </a:xfrm>
            <a:custGeom>
              <a:avLst/>
              <a:gdLst>
                <a:gd name="T0" fmla="*/ 178 w 182"/>
                <a:gd name="T1" fmla="*/ 146 h 190"/>
                <a:gd name="T2" fmla="*/ 146 w 182"/>
                <a:gd name="T3" fmla="*/ 178 h 190"/>
                <a:gd name="T4" fmla="*/ 96 w 182"/>
                <a:gd name="T5" fmla="*/ 190 h 190"/>
                <a:gd name="T6" fmla="*/ 54 w 182"/>
                <a:gd name="T7" fmla="*/ 183 h 190"/>
                <a:gd name="T8" fmla="*/ 24 w 182"/>
                <a:gd name="T9" fmla="*/ 163 h 190"/>
                <a:gd name="T10" fmla="*/ 6 w 182"/>
                <a:gd name="T11" fmla="*/ 133 h 190"/>
                <a:gd name="T12" fmla="*/ 0 w 182"/>
                <a:gd name="T13" fmla="*/ 96 h 190"/>
                <a:gd name="T14" fmla="*/ 7 w 182"/>
                <a:gd name="T15" fmla="*/ 59 h 190"/>
                <a:gd name="T16" fmla="*/ 25 w 182"/>
                <a:gd name="T17" fmla="*/ 28 h 190"/>
                <a:gd name="T18" fmla="*/ 55 w 182"/>
                <a:gd name="T19" fmla="*/ 7 h 190"/>
                <a:gd name="T20" fmla="*/ 94 w 182"/>
                <a:gd name="T21" fmla="*/ 0 h 190"/>
                <a:gd name="T22" fmla="*/ 133 w 182"/>
                <a:gd name="T23" fmla="*/ 7 h 190"/>
                <a:gd name="T24" fmla="*/ 161 w 182"/>
                <a:gd name="T25" fmla="*/ 27 h 190"/>
                <a:gd name="T26" fmla="*/ 177 w 182"/>
                <a:gd name="T27" fmla="*/ 56 h 190"/>
                <a:gd name="T28" fmla="*/ 182 w 182"/>
                <a:gd name="T29" fmla="*/ 92 h 190"/>
                <a:gd name="T30" fmla="*/ 182 w 182"/>
                <a:gd name="T31" fmla="*/ 106 h 190"/>
                <a:gd name="T32" fmla="*/ 39 w 182"/>
                <a:gd name="T33" fmla="*/ 106 h 190"/>
                <a:gd name="T34" fmla="*/ 55 w 182"/>
                <a:gd name="T35" fmla="*/ 143 h 190"/>
                <a:gd name="T36" fmla="*/ 95 w 182"/>
                <a:gd name="T37" fmla="*/ 157 h 190"/>
                <a:gd name="T38" fmla="*/ 125 w 182"/>
                <a:gd name="T39" fmla="*/ 149 h 190"/>
                <a:gd name="T40" fmla="*/ 144 w 182"/>
                <a:gd name="T41" fmla="*/ 128 h 190"/>
                <a:gd name="T42" fmla="*/ 178 w 182"/>
                <a:gd name="T43" fmla="*/ 146 h 190"/>
                <a:gd name="T44" fmla="*/ 94 w 182"/>
                <a:gd name="T45" fmla="*/ 32 h 190"/>
                <a:gd name="T46" fmla="*/ 57 w 182"/>
                <a:gd name="T47" fmla="*/ 45 h 190"/>
                <a:gd name="T48" fmla="*/ 39 w 182"/>
                <a:gd name="T49" fmla="*/ 81 h 190"/>
                <a:gd name="T50" fmla="*/ 143 w 182"/>
                <a:gd name="T51" fmla="*/ 81 h 190"/>
                <a:gd name="T52" fmla="*/ 130 w 182"/>
                <a:gd name="T53" fmla="*/ 46 h 190"/>
                <a:gd name="T54" fmla="*/ 94 w 182"/>
                <a:gd name="T55" fmla="*/ 32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2" h="190" extrusionOk="0">
                  <a:moveTo>
                    <a:pt x="178" y="146"/>
                  </a:moveTo>
                  <a:cubicBezTo>
                    <a:pt x="170" y="159"/>
                    <a:pt x="159" y="169"/>
                    <a:pt x="146" y="178"/>
                  </a:cubicBezTo>
                  <a:cubicBezTo>
                    <a:pt x="133" y="186"/>
                    <a:pt x="116" y="190"/>
                    <a:pt x="96" y="190"/>
                  </a:cubicBezTo>
                  <a:cubicBezTo>
                    <a:pt x="80" y="190"/>
                    <a:pt x="66" y="188"/>
                    <a:pt x="54" y="183"/>
                  </a:cubicBezTo>
                  <a:cubicBezTo>
                    <a:pt x="42" y="178"/>
                    <a:pt x="32" y="172"/>
                    <a:pt x="24" y="163"/>
                  </a:cubicBezTo>
                  <a:cubicBezTo>
                    <a:pt x="16" y="155"/>
                    <a:pt x="10" y="145"/>
                    <a:pt x="6" y="133"/>
                  </a:cubicBezTo>
                  <a:cubicBezTo>
                    <a:pt x="2" y="122"/>
                    <a:pt x="0" y="109"/>
                    <a:pt x="0" y="96"/>
                  </a:cubicBezTo>
                  <a:cubicBezTo>
                    <a:pt x="0" y="83"/>
                    <a:pt x="2" y="71"/>
                    <a:pt x="7" y="59"/>
                  </a:cubicBezTo>
                  <a:cubicBezTo>
                    <a:pt x="11" y="47"/>
                    <a:pt x="17" y="37"/>
                    <a:pt x="25" y="28"/>
                  </a:cubicBezTo>
                  <a:cubicBezTo>
                    <a:pt x="33" y="19"/>
                    <a:pt x="43" y="12"/>
                    <a:pt x="55" y="7"/>
                  </a:cubicBezTo>
                  <a:cubicBezTo>
                    <a:pt x="66" y="2"/>
                    <a:pt x="80" y="0"/>
                    <a:pt x="94" y="0"/>
                  </a:cubicBezTo>
                  <a:cubicBezTo>
                    <a:pt x="109" y="0"/>
                    <a:pt x="122" y="2"/>
                    <a:pt x="133" y="7"/>
                  </a:cubicBezTo>
                  <a:cubicBezTo>
                    <a:pt x="144" y="12"/>
                    <a:pt x="153" y="19"/>
                    <a:pt x="161" y="27"/>
                  </a:cubicBezTo>
                  <a:cubicBezTo>
                    <a:pt x="168" y="35"/>
                    <a:pt x="173" y="45"/>
                    <a:pt x="177" y="56"/>
                  </a:cubicBezTo>
                  <a:cubicBezTo>
                    <a:pt x="180" y="68"/>
                    <a:pt x="182" y="80"/>
                    <a:pt x="182" y="92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4"/>
                    <a:pt x="55" y="143"/>
                  </a:cubicBezTo>
                  <a:cubicBezTo>
                    <a:pt x="65" y="152"/>
                    <a:pt x="78" y="157"/>
                    <a:pt x="95" y="157"/>
                  </a:cubicBezTo>
                  <a:cubicBezTo>
                    <a:pt x="107" y="157"/>
                    <a:pt x="117" y="155"/>
                    <a:pt x="125" y="149"/>
                  </a:cubicBezTo>
                  <a:cubicBezTo>
                    <a:pt x="132" y="144"/>
                    <a:pt x="139" y="137"/>
                    <a:pt x="144" y="128"/>
                  </a:cubicBezTo>
                  <a:lnTo>
                    <a:pt x="178" y="146"/>
                  </a:lnTo>
                  <a:close/>
                  <a:moveTo>
                    <a:pt x="94" y="32"/>
                  </a:moveTo>
                  <a:cubicBezTo>
                    <a:pt x="78" y="32"/>
                    <a:pt x="66" y="37"/>
                    <a:pt x="57" y="45"/>
                  </a:cubicBezTo>
                  <a:cubicBezTo>
                    <a:pt x="47" y="54"/>
                    <a:pt x="41" y="66"/>
                    <a:pt x="39" y="81"/>
                  </a:cubicBezTo>
                  <a:cubicBezTo>
                    <a:pt x="143" y="81"/>
                    <a:pt x="143" y="81"/>
                    <a:pt x="143" y="81"/>
                  </a:cubicBezTo>
                  <a:cubicBezTo>
                    <a:pt x="142" y="67"/>
                    <a:pt x="138" y="55"/>
                    <a:pt x="130" y="46"/>
                  </a:cubicBezTo>
                  <a:cubicBezTo>
                    <a:pt x="122" y="37"/>
                    <a:pt x="110" y="32"/>
                    <a:pt x="94" y="3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8" name="Freeform 17"/>
            <p:cNvSpPr/>
            <p:nvPr userDrawn="1"/>
          </p:nvSpPr>
          <p:spPr bwMode="black">
            <a:xfrm>
              <a:off x="4541" y="1521"/>
              <a:ext cx="185" cy="280"/>
            </a:xfrm>
            <a:custGeom>
              <a:avLst/>
              <a:gdLst>
                <a:gd name="T0" fmla="*/ 91 w 123"/>
                <a:gd name="T1" fmla="*/ 0 h 186"/>
                <a:gd name="T2" fmla="*/ 109 w 123"/>
                <a:gd name="T3" fmla="*/ 2 h 186"/>
                <a:gd name="T4" fmla="*/ 123 w 123"/>
                <a:gd name="T5" fmla="*/ 7 h 186"/>
                <a:gd name="T6" fmla="*/ 111 w 123"/>
                <a:gd name="T7" fmla="*/ 43 h 186"/>
                <a:gd name="T8" fmla="*/ 97 w 123"/>
                <a:gd name="T9" fmla="*/ 37 h 186"/>
                <a:gd name="T10" fmla="*/ 80 w 123"/>
                <a:gd name="T11" fmla="*/ 35 h 186"/>
                <a:gd name="T12" fmla="*/ 52 w 123"/>
                <a:gd name="T13" fmla="*/ 49 h 186"/>
                <a:gd name="T14" fmla="*/ 40 w 123"/>
                <a:gd name="T15" fmla="*/ 93 h 186"/>
                <a:gd name="T16" fmla="*/ 40 w 123"/>
                <a:gd name="T17" fmla="*/ 186 h 186"/>
                <a:gd name="T18" fmla="*/ 0 w 123"/>
                <a:gd name="T19" fmla="*/ 186 h 186"/>
                <a:gd name="T20" fmla="*/ 0 w 123"/>
                <a:gd name="T21" fmla="*/ 2 h 186"/>
                <a:gd name="T22" fmla="*/ 40 w 123"/>
                <a:gd name="T23" fmla="*/ 2 h 186"/>
                <a:gd name="T24" fmla="*/ 40 w 123"/>
                <a:gd name="T25" fmla="*/ 46 h 186"/>
                <a:gd name="T26" fmla="*/ 58 w 123"/>
                <a:gd name="T27" fmla="*/ 11 h 186"/>
                <a:gd name="T28" fmla="*/ 91 w 123"/>
                <a:gd name="T2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86" extrusionOk="0">
                  <a:moveTo>
                    <a:pt x="91" y="0"/>
                  </a:moveTo>
                  <a:cubicBezTo>
                    <a:pt x="98" y="0"/>
                    <a:pt x="103" y="0"/>
                    <a:pt x="109" y="2"/>
                  </a:cubicBezTo>
                  <a:cubicBezTo>
                    <a:pt x="114" y="3"/>
                    <a:pt x="118" y="5"/>
                    <a:pt x="123" y="7"/>
                  </a:cubicBezTo>
                  <a:cubicBezTo>
                    <a:pt x="111" y="43"/>
                    <a:pt x="111" y="43"/>
                    <a:pt x="111" y="43"/>
                  </a:cubicBezTo>
                  <a:cubicBezTo>
                    <a:pt x="107" y="40"/>
                    <a:pt x="102" y="38"/>
                    <a:pt x="97" y="37"/>
                  </a:cubicBezTo>
                  <a:cubicBezTo>
                    <a:pt x="92" y="36"/>
                    <a:pt x="86" y="35"/>
                    <a:pt x="80" y="35"/>
                  </a:cubicBezTo>
                  <a:cubicBezTo>
                    <a:pt x="69" y="35"/>
                    <a:pt x="59" y="40"/>
                    <a:pt x="52" y="49"/>
                  </a:cubicBezTo>
                  <a:cubicBezTo>
                    <a:pt x="44" y="59"/>
                    <a:pt x="40" y="73"/>
                    <a:pt x="40" y="93"/>
                  </a:cubicBezTo>
                  <a:cubicBezTo>
                    <a:pt x="40" y="186"/>
                    <a:pt x="40" y="186"/>
                    <a:pt x="40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4" y="31"/>
                    <a:pt x="50" y="19"/>
                    <a:pt x="58" y="11"/>
                  </a:cubicBezTo>
                  <a:cubicBezTo>
                    <a:pt x="67" y="3"/>
                    <a:pt x="77" y="0"/>
                    <a:pt x="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9" name="Freeform 18"/>
            <p:cNvSpPr/>
            <p:nvPr userDrawn="1"/>
          </p:nvSpPr>
          <p:spPr bwMode="black">
            <a:xfrm>
              <a:off x="4744" y="1518"/>
              <a:ext cx="248" cy="289"/>
            </a:xfrm>
            <a:custGeom>
              <a:avLst/>
              <a:gdLst>
                <a:gd name="T0" fmla="*/ 0 w 165"/>
                <a:gd name="T1" fmla="*/ 155 h 192"/>
                <a:gd name="T2" fmla="*/ 29 w 165"/>
                <a:gd name="T3" fmla="*/ 128 h 192"/>
                <a:gd name="T4" fmla="*/ 54 w 165"/>
                <a:gd name="T5" fmla="*/ 151 h 192"/>
                <a:gd name="T6" fmla="*/ 90 w 165"/>
                <a:gd name="T7" fmla="*/ 158 h 192"/>
                <a:gd name="T8" fmla="*/ 118 w 165"/>
                <a:gd name="T9" fmla="*/ 150 h 192"/>
                <a:gd name="T10" fmla="*/ 126 w 165"/>
                <a:gd name="T11" fmla="*/ 133 h 192"/>
                <a:gd name="T12" fmla="*/ 121 w 165"/>
                <a:gd name="T13" fmla="*/ 121 h 192"/>
                <a:gd name="T14" fmla="*/ 108 w 165"/>
                <a:gd name="T15" fmla="*/ 115 h 192"/>
                <a:gd name="T16" fmla="*/ 88 w 165"/>
                <a:gd name="T17" fmla="*/ 110 h 192"/>
                <a:gd name="T18" fmla="*/ 64 w 165"/>
                <a:gd name="T19" fmla="*/ 107 h 192"/>
                <a:gd name="T20" fmla="*/ 23 w 165"/>
                <a:gd name="T21" fmla="*/ 92 h 192"/>
                <a:gd name="T22" fmla="*/ 7 w 165"/>
                <a:gd name="T23" fmla="*/ 57 h 192"/>
                <a:gd name="T24" fmla="*/ 26 w 165"/>
                <a:gd name="T25" fmla="*/ 17 h 192"/>
                <a:gd name="T26" fmla="*/ 79 w 165"/>
                <a:gd name="T27" fmla="*/ 0 h 192"/>
                <a:gd name="T28" fmla="*/ 128 w 165"/>
                <a:gd name="T29" fmla="*/ 9 h 192"/>
                <a:gd name="T30" fmla="*/ 165 w 165"/>
                <a:gd name="T31" fmla="*/ 38 h 192"/>
                <a:gd name="T32" fmla="*/ 135 w 165"/>
                <a:gd name="T33" fmla="*/ 64 h 192"/>
                <a:gd name="T34" fmla="*/ 110 w 165"/>
                <a:gd name="T35" fmla="*/ 41 h 192"/>
                <a:gd name="T36" fmla="*/ 77 w 165"/>
                <a:gd name="T37" fmla="*/ 33 h 192"/>
                <a:gd name="T38" fmla="*/ 50 w 165"/>
                <a:gd name="T39" fmla="*/ 41 h 192"/>
                <a:gd name="T40" fmla="*/ 41 w 165"/>
                <a:gd name="T41" fmla="*/ 58 h 192"/>
                <a:gd name="T42" fmla="*/ 56 w 165"/>
                <a:gd name="T43" fmla="*/ 75 h 192"/>
                <a:gd name="T44" fmla="*/ 94 w 165"/>
                <a:gd name="T45" fmla="*/ 82 h 192"/>
                <a:gd name="T46" fmla="*/ 120 w 165"/>
                <a:gd name="T47" fmla="*/ 87 h 192"/>
                <a:gd name="T48" fmla="*/ 141 w 165"/>
                <a:gd name="T49" fmla="*/ 96 h 192"/>
                <a:gd name="T50" fmla="*/ 156 w 165"/>
                <a:gd name="T51" fmla="*/ 110 h 192"/>
                <a:gd name="T52" fmla="*/ 162 w 165"/>
                <a:gd name="T53" fmla="*/ 133 h 192"/>
                <a:gd name="T54" fmla="*/ 142 w 165"/>
                <a:gd name="T55" fmla="*/ 175 h 192"/>
                <a:gd name="T56" fmla="*/ 89 w 165"/>
                <a:gd name="T57" fmla="*/ 192 h 192"/>
                <a:gd name="T58" fmla="*/ 35 w 165"/>
                <a:gd name="T59" fmla="*/ 182 h 192"/>
                <a:gd name="T60" fmla="*/ 0 w 165"/>
                <a:gd name="T61" fmla="*/ 15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5" h="192" extrusionOk="0">
                  <a:moveTo>
                    <a:pt x="0" y="155"/>
                  </a:moveTo>
                  <a:cubicBezTo>
                    <a:pt x="29" y="128"/>
                    <a:pt x="29" y="128"/>
                    <a:pt x="29" y="128"/>
                  </a:cubicBezTo>
                  <a:cubicBezTo>
                    <a:pt x="36" y="138"/>
                    <a:pt x="45" y="146"/>
                    <a:pt x="54" y="151"/>
                  </a:cubicBezTo>
                  <a:cubicBezTo>
                    <a:pt x="64" y="156"/>
                    <a:pt x="76" y="158"/>
                    <a:pt x="90" y="158"/>
                  </a:cubicBezTo>
                  <a:cubicBezTo>
                    <a:pt x="102" y="158"/>
                    <a:pt x="112" y="156"/>
                    <a:pt x="118" y="150"/>
                  </a:cubicBezTo>
                  <a:cubicBezTo>
                    <a:pt x="123" y="145"/>
                    <a:pt x="126" y="139"/>
                    <a:pt x="126" y="133"/>
                  </a:cubicBezTo>
                  <a:cubicBezTo>
                    <a:pt x="126" y="128"/>
                    <a:pt x="125" y="124"/>
                    <a:pt x="121" y="121"/>
                  </a:cubicBezTo>
                  <a:cubicBezTo>
                    <a:pt x="118" y="119"/>
                    <a:pt x="114" y="116"/>
                    <a:pt x="108" y="115"/>
                  </a:cubicBezTo>
                  <a:cubicBezTo>
                    <a:pt x="102" y="113"/>
                    <a:pt x="96" y="112"/>
                    <a:pt x="88" y="110"/>
                  </a:cubicBezTo>
                  <a:cubicBezTo>
                    <a:pt x="81" y="109"/>
                    <a:pt x="73" y="108"/>
                    <a:pt x="64" y="107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7" y="74"/>
                    <a:pt x="7" y="57"/>
                  </a:cubicBezTo>
                  <a:cubicBezTo>
                    <a:pt x="7" y="41"/>
                    <a:pt x="13" y="28"/>
                    <a:pt x="26" y="17"/>
                  </a:cubicBezTo>
                  <a:cubicBezTo>
                    <a:pt x="39" y="6"/>
                    <a:pt x="57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5"/>
                    <a:pt x="165" y="38"/>
                  </a:cubicBezTo>
                  <a:cubicBezTo>
                    <a:pt x="135" y="64"/>
                    <a:pt x="135" y="64"/>
                    <a:pt x="135" y="64"/>
                  </a:cubicBezTo>
                  <a:cubicBezTo>
                    <a:pt x="128" y="54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6"/>
                    <a:pt x="50" y="41"/>
                  </a:cubicBezTo>
                  <a:cubicBezTo>
                    <a:pt x="44" y="46"/>
                    <a:pt x="41" y="51"/>
                    <a:pt x="41" y="58"/>
                  </a:cubicBezTo>
                  <a:cubicBezTo>
                    <a:pt x="41" y="66"/>
                    <a:pt x="46" y="72"/>
                    <a:pt x="56" y="75"/>
                  </a:cubicBezTo>
                  <a:cubicBezTo>
                    <a:pt x="66" y="78"/>
                    <a:pt x="78" y="80"/>
                    <a:pt x="94" y="82"/>
                  </a:cubicBezTo>
                  <a:cubicBezTo>
                    <a:pt x="103" y="84"/>
                    <a:pt x="111" y="85"/>
                    <a:pt x="120" y="87"/>
                  </a:cubicBezTo>
                  <a:cubicBezTo>
                    <a:pt x="128" y="89"/>
                    <a:pt x="135" y="92"/>
                    <a:pt x="141" y="96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4"/>
                    <a:pt x="162" y="133"/>
                  </a:cubicBezTo>
                  <a:cubicBezTo>
                    <a:pt x="162" y="150"/>
                    <a:pt x="155" y="164"/>
                    <a:pt x="142" y="175"/>
                  </a:cubicBezTo>
                  <a:cubicBezTo>
                    <a:pt x="129" y="186"/>
                    <a:pt x="111" y="192"/>
                    <a:pt x="89" y="192"/>
                  </a:cubicBezTo>
                  <a:cubicBezTo>
                    <a:pt x="68" y="192"/>
                    <a:pt x="50" y="188"/>
                    <a:pt x="35" y="182"/>
                  </a:cubicBezTo>
                  <a:cubicBezTo>
                    <a:pt x="21" y="175"/>
                    <a:pt x="9" y="166"/>
                    <a:pt x="0" y="1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0" name="Freeform 19"/>
            <p:cNvSpPr>
              <a:spLocks noEditPoints="1"/>
            </p:cNvSpPr>
            <p:nvPr userDrawn="1"/>
          </p:nvSpPr>
          <p:spPr bwMode="black">
            <a:xfrm>
              <a:off x="5040" y="1404"/>
              <a:ext cx="77" cy="396"/>
            </a:xfrm>
            <a:custGeom>
              <a:avLst/>
              <a:gdLst>
                <a:gd name="T0" fmla="*/ 0 w 51"/>
                <a:gd name="T1" fmla="*/ 27 h 264"/>
                <a:gd name="T2" fmla="*/ 6 w 51"/>
                <a:gd name="T3" fmla="*/ 8 h 264"/>
                <a:gd name="T4" fmla="*/ 25 w 51"/>
                <a:gd name="T5" fmla="*/ 0 h 264"/>
                <a:gd name="T6" fmla="*/ 44 w 51"/>
                <a:gd name="T7" fmla="*/ 8 h 264"/>
                <a:gd name="T8" fmla="*/ 51 w 51"/>
                <a:gd name="T9" fmla="*/ 27 h 264"/>
                <a:gd name="T10" fmla="*/ 44 w 51"/>
                <a:gd name="T11" fmla="*/ 45 h 264"/>
                <a:gd name="T12" fmla="*/ 25 w 51"/>
                <a:gd name="T13" fmla="*/ 52 h 264"/>
                <a:gd name="T14" fmla="*/ 6 w 51"/>
                <a:gd name="T15" fmla="*/ 45 h 264"/>
                <a:gd name="T16" fmla="*/ 0 w 51"/>
                <a:gd name="T17" fmla="*/ 27 h 264"/>
                <a:gd name="T18" fmla="*/ 44 w 51"/>
                <a:gd name="T19" fmla="*/ 80 h 264"/>
                <a:gd name="T20" fmla="*/ 44 w 51"/>
                <a:gd name="T21" fmla="*/ 264 h 264"/>
                <a:gd name="T22" fmla="*/ 4 w 51"/>
                <a:gd name="T23" fmla="*/ 264 h 264"/>
                <a:gd name="T24" fmla="*/ 4 w 51"/>
                <a:gd name="T25" fmla="*/ 80 h 264"/>
                <a:gd name="T26" fmla="*/ 44 w 51"/>
                <a:gd name="T27" fmla="*/ 8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264" extrusionOk="0">
                  <a:moveTo>
                    <a:pt x="0" y="27"/>
                  </a:moveTo>
                  <a:cubicBezTo>
                    <a:pt x="0" y="19"/>
                    <a:pt x="2" y="13"/>
                    <a:pt x="6" y="8"/>
                  </a:cubicBezTo>
                  <a:cubicBezTo>
                    <a:pt x="11" y="3"/>
                    <a:pt x="17" y="0"/>
                    <a:pt x="25" y="0"/>
                  </a:cubicBezTo>
                  <a:cubicBezTo>
                    <a:pt x="34" y="0"/>
                    <a:pt x="40" y="3"/>
                    <a:pt x="44" y="8"/>
                  </a:cubicBezTo>
                  <a:cubicBezTo>
                    <a:pt x="49" y="13"/>
                    <a:pt x="51" y="19"/>
                    <a:pt x="51" y="27"/>
                  </a:cubicBezTo>
                  <a:cubicBezTo>
                    <a:pt x="51" y="34"/>
                    <a:pt x="49" y="40"/>
                    <a:pt x="44" y="45"/>
                  </a:cubicBezTo>
                  <a:cubicBezTo>
                    <a:pt x="40" y="50"/>
                    <a:pt x="34" y="52"/>
                    <a:pt x="25" y="52"/>
                  </a:cubicBezTo>
                  <a:cubicBezTo>
                    <a:pt x="17" y="52"/>
                    <a:pt x="11" y="50"/>
                    <a:pt x="6" y="45"/>
                  </a:cubicBezTo>
                  <a:cubicBezTo>
                    <a:pt x="2" y="40"/>
                    <a:pt x="0" y="34"/>
                    <a:pt x="0" y="27"/>
                  </a:cubicBezTo>
                  <a:close/>
                  <a:moveTo>
                    <a:pt x="44" y="80"/>
                  </a:moveTo>
                  <a:cubicBezTo>
                    <a:pt x="44" y="264"/>
                    <a:pt x="44" y="264"/>
                    <a:pt x="44" y="264"/>
                  </a:cubicBezTo>
                  <a:cubicBezTo>
                    <a:pt x="4" y="264"/>
                    <a:pt x="4" y="264"/>
                    <a:pt x="4" y="264"/>
                  </a:cubicBezTo>
                  <a:cubicBezTo>
                    <a:pt x="4" y="80"/>
                    <a:pt x="4" y="80"/>
                    <a:pt x="4" y="80"/>
                  </a:cubicBezTo>
                  <a:lnTo>
                    <a:pt x="44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1" name="Freeform 20"/>
            <p:cNvSpPr/>
            <p:nvPr userDrawn="1"/>
          </p:nvSpPr>
          <p:spPr bwMode="black">
            <a:xfrm>
              <a:off x="5159" y="1421"/>
              <a:ext cx="196" cy="384"/>
            </a:xfrm>
            <a:custGeom>
              <a:avLst/>
              <a:gdLst>
                <a:gd name="T0" fmla="*/ 131 w 131"/>
                <a:gd name="T1" fmla="*/ 217 h 256"/>
                <a:gd name="T2" fmla="*/ 131 w 131"/>
                <a:gd name="T3" fmla="*/ 249 h 256"/>
                <a:gd name="T4" fmla="*/ 116 w 131"/>
                <a:gd name="T5" fmla="*/ 254 h 256"/>
                <a:gd name="T6" fmla="*/ 98 w 131"/>
                <a:gd name="T7" fmla="*/ 256 h 256"/>
                <a:gd name="T8" fmla="*/ 55 w 131"/>
                <a:gd name="T9" fmla="*/ 241 h 256"/>
                <a:gd name="T10" fmla="*/ 42 w 131"/>
                <a:gd name="T11" fmla="*/ 194 h 256"/>
                <a:gd name="T12" fmla="*/ 42 w 131"/>
                <a:gd name="T13" fmla="*/ 102 h 256"/>
                <a:gd name="T14" fmla="*/ 0 w 131"/>
                <a:gd name="T15" fmla="*/ 102 h 256"/>
                <a:gd name="T16" fmla="*/ 0 w 131"/>
                <a:gd name="T17" fmla="*/ 69 h 256"/>
                <a:gd name="T18" fmla="*/ 42 w 131"/>
                <a:gd name="T19" fmla="*/ 69 h 256"/>
                <a:gd name="T20" fmla="*/ 42 w 131"/>
                <a:gd name="T21" fmla="*/ 22 h 256"/>
                <a:gd name="T22" fmla="*/ 79 w 131"/>
                <a:gd name="T23" fmla="*/ 0 h 256"/>
                <a:gd name="T24" fmla="*/ 79 w 131"/>
                <a:gd name="T25" fmla="*/ 69 h 256"/>
                <a:gd name="T26" fmla="*/ 131 w 131"/>
                <a:gd name="T27" fmla="*/ 69 h 256"/>
                <a:gd name="T28" fmla="*/ 131 w 131"/>
                <a:gd name="T29" fmla="*/ 102 h 256"/>
                <a:gd name="T30" fmla="*/ 79 w 131"/>
                <a:gd name="T31" fmla="*/ 102 h 256"/>
                <a:gd name="T32" fmla="*/ 79 w 131"/>
                <a:gd name="T33" fmla="*/ 190 h 256"/>
                <a:gd name="T34" fmla="*/ 86 w 131"/>
                <a:gd name="T35" fmla="*/ 215 h 256"/>
                <a:gd name="T36" fmla="*/ 107 w 131"/>
                <a:gd name="T37" fmla="*/ 222 h 256"/>
                <a:gd name="T38" fmla="*/ 119 w 131"/>
                <a:gd name="T39" fmla="*/ 221 h 256"/>
                <a:gd name="T40" fmla="*/ 131 w 131"/>
                <a:gd name="T41" fmla="*/ 217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56" extrusionOk="0">
                  <a:moveTo>
                    <a:pt x="131" y="217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3"/>
                    <a:pt x="116" y="254"/>
                  </a:cubicBezTo>
                  <a:cubicBezTo>
                    <a:pt x="110" y="256"/>
                    <a:pt x="104" y="256"/>
                    <a:pt x="98" y="256"/>
                  </a:cubicBezTo>
                  <a:cubicBezTo>
                    <a:pt x="78" y="256"/>
                    <a:pt x="64" y="251"/>
                    <a:pt x="55" y="241"/>
                  </a:cubicBezTo>
                  <a:cubicBezTo>
                    <a:pt x="46" y="230"/>
                    <a:pt x="42" y="215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90"/>
                    <a:pt x="79" y="190"/>
                    <a:pt x="79" y="190"/>
                  </a:cubicBezTo>
                  <a:cubicBezTo>
                    <a:pt x="79" y="202"/>
                    <a:pt x="82" y="210"/>
                    <a:pt x="86" y="215"/>
                  </a:cubicBezTo>
                  <a:cubicBezTo>
                    <a:pt x="91" y="220"/>
                    <a:pt x="98" y="222"/>
                    <a:pt x="107" y="222"/>
                  </a:cubicBezTo>
                  <a:cubicBezTo>
                    <a:pt x="112" y="222"/>
                    <a:pt x="116" y="222"/>
                    <a:pt x="119" y="221"/>
                  </a:cubicBezTo>
                  <a:cubicBezTo>
                    <a:pt x="123" y="220"/>
                    <a:pt x="127" y="219"/>
                    <a:pt x="131" y="2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2" name="Freeform 21"/>
            <p:cNvSpPr>
              <a:spLocks noEditPoints="1"/>
            </p:cNvSpPr>
            <p:nvPr userDrawn="1"/>
          </p:nvSpPr>
          <p:spPr bwMode="black">
            <a:xfrm>
              <a:off x="5387" y="1388"/>
              <a:ext cx="273" cy="417"/>
            </a:xfrm>
            <a:custGeom>
              <a:avLst/>
              <a:gdLst>
                <a:gd name="T0" fmla="*/ 177 w 182"/>
                <a:gd name="T1" fmla="*/ 234 h 278"/>
                <a:gd name="T2" fmla="*/ 146 w 182"/>
                <a:gd name="T3" fmla="*/ 266 h 278"/>
                <a:gd name="T4" fmla="*/ 95 w 182"/>
                <a:gd name="T5" fmla="*/ 278 h 278"/>
                <a:gd name="T6" fmla="*/ 54 w 182"/>
                <a:gd name="T7" fmla="*/ 271 h 278"/>
                <a:gd name="T8" fmla="*/ 24 w 182"/>
                <a:gd name="T9" fmla="*/ 251 h 278"/>
                <a:gd name="T10" fmla="*/ 6 w 182"/>
                <a:gd name="T11" fmla="*/ 221 h 278"/>
                <a:gd name="T12" fmla="*/ 0 w 182"/>
                <a:gd name="T13" fmla="*/ 184 h 278"/>
                <a:gd name="T14" fmla="*/ 6 w 182"/>
                <a:gd name="T15" fmla="*/ 147 h 278"/>
                <a:gd name="T16" fmla="*/ 25 w 182"/>
                <a:gd name="T17" fmla="*/ 116 h 278"/>
                <a:gd name="T18" fmla="*/ 54 w 182"/>
                <a:gd name="T19" fmla="*/ 95 h 278"/>
                <a:gd name="T20" fmla="*/ 94 w 182"/>
                <a:gd name="T21" fmla="*/ 88 h 278"/>
                <a:gd name="T22" fmla="*/ 133 w 182"/>
                <a:gd name="T23" fmla="*/ 95 h 278"/>
                <a:gd name="T24" fmla="*/ 160 w 182"/>
                <a:gd name="T25" fmla="*/ 115 h 278"/>
                <a:gd name="T26" fmla="*/ 176 w 182"/>
                <a:gd name="T27" fmla="*/ 144 h 278"/>
                <a:gd name="T28" fmla="*/ 182 w 182"/>
                <a:gd name="T29" fmla="*/ 180 h 278"/>
                <a:gd name="T30" fmla="*/ 182 w 182"/>
                <a:gd name="T31" fmla="*/ 194 h 278"/>
                <a:gd name="T32" fmla="*/ 38 w 182"/>
                <a:gd name="T33" fmla="*/ 194 h 278"/>
                <a:gd name="T34" fmla="*/ 55 w 182"/>
                <a:gd name="T35" fmla="*/ 231 h 278"/>
                <a:gd name="T36" fmla="*/ 95 w 182"/>
                <a:gd name="T37" fmla="*/ 245 h 278"/>
                <a:gd name="T38" fmla="*/ 124 w 182"/>
                <a:gd name="T39" fmla="*/ 237 h 278"/>
                <a:gd name="T40" fmla="*/ 144 w 182"/>
                <a:gd name="T41" fmla="*/ 216 h 278"/>
                <a:gd name="T42" fmla="*/ 177 w 182"/>
                <a:gd name="T43" fmla="*/ 234 h 278"/>
                <a:gd name="T44" fmla="*/ 94 w 182"/>
                <a:gd name="T45" fmla="*/ 120 h 278"/>
                <a:gd name="T46" fmla="*/ 56 w 182"/>
                <a:gd name="T47" fmla="*/ 133 h 278"/>
                <a:gd name="T48" fmla="*/ 39 w 182"/>
                <a:gd name="T49" fmla="*/ 169 h 278"/>
                <a:gd name="T50" fmla="*/ 143 w 182"/>
                <a:gd name="T51" fmla="*/ 169 h 278"/>
                <a:gd name="T52" fmla="*/ 130 w 182"/>
                <a:gd name="T53" fmla="*/ 134 h 278"/>
                <a:gd name="T54" fmla="*/ 94 w 182"/>
                <a:gd name="T55" fmla="*/ 120 h 278"/>
                <a:gd name="T56" fmla="*/ 88 w 182"/>
                <a:gd name="T57" fmla="*/ 74 h 278"/>
                <a:gd name="T58" fmla="*/ 73 w 182"/>
                <a:gd name="T59" fmla="*/ 59 h 278"/>
                <a:gd name="T60" fmla="*/ 127 w 182"/>
                <a:gd name="T61" fmla="*/ 0 h 278"/>
                <a:gd name="T62" fmla="*/ 147 w 182"/>
                <a:gd name="T63" fmla="*/ 18 h 278"/>
                <a:gd name="T64" fmla="*/ 88 w 182"/>
                <a:gd name="T65" fmla="*/ 74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2" h="278" extrusionOk="0">
                  <a:moveTo>
                    <a:pt x="177" y="234"/>
                  </a:moveTo>
                  <a:cubicBezTo>
                    <a:pt x="170" y="247"/>
                    <a:pt x="159" y="257"/>
                    <a:pt x="146" y="266"/>
                  </a:cubicBezTo>
                  <a:cubicBezTo>
                    <a:pt x="132" y="274"/>
                    <a:pt x="116" y="278"/>
                    <a:pt x="95" y="278"/>
                  </a:cubicBezTo>
                  <a:cubicBezTo>
                    <a:pt x="79" y="278"/>
                    <a:pt x="66" y="276"/>
                    <a:pt x="54" y="271"/>
                  </a:cubicBezTo>
                  <a:cubicBezTo>
                    <a:pt x="42" y="266"/>
                    <a:pt x="32" y="260"/>
                    <a:pt x="24" y="251"/>
                  </a:cubicBezTo>
                  <a:cubicBezTo>
                    <a:pt x="16" y="243"/>
                    <a:pt x="10" y="233"/>
                    <a:pt x="6" y="221"/>
                  </a:cubicBezTo>
                  <a:cubicBezTo>
                    <a:pt x="2" y="210"/>
                    <a:pt x="0" y="197"/>
                    <a:pt x="0" y="184"/>
                  </a:cubicBezTo>
                  <a:cubicBezTo>
                    <a:pt x="0" y="171"/>
                    <a:pt x="2" y="159"/>
                    <a:pt x="6" y="147"/>
                  </a:cubicBezTo>
                  <a:cubicBezTo>
                    <a:pt x="11" y="135"/>
                    <a:pt x="17" y="125"/>
                    <a:pt x="25" y="116"/>
                  </a:cubicBezTo>
                  <a:cubicBezTo>
                    <a:pt x="33" y="107"/>
                    <a:pt x="43" y="100"/>
                    <a:pt x="54" y="95"/>
                  </a:cubicBezTo>
                  <a:cubicBezTo>
                    <a:pt x="66" y="90"/>
                    <a:pt x="79" y="88"/>
                    <a:pt x="94" y="88"/>
                  </a:cubicBezTo>
                  <a:cubicBezTo>
                    <a:pt x="109" y="88"/>
                    <a:pt x="122" y="90"/>
                    <a:pt x="133" y="95"/>
                  </a:cubicBezTo>
                  <a:cubicBezTo>
                    <a:pt x="144" y="100"/>
                    <a:pt x="153" y="107"/>
                    <a:pt x="160" y="115"/>
                  </a:cubicBezTo>
                  <a:cubicBezTo>
                    <a:pt x="167" y="123"/>
                    <a:pt x="173" y="133"/>
                    <a:pt x="176" y="144"/>
                  </a:cubicBezTo>
                  <a:cubicBezTo>
                    <a:pt x="180" y="156"/>
                    <a:pt x="182" y="168"/>
                    <a:pt x="182" y="180"/>
                  </a:cubicBezTo>
                  <a:cubicBezTo>
                    <a:pt x="182" y="194"/>
                    <a:pt x="182" y="194"/>
                    <a:pt x="182" y="194"/>
                  </a:cubicBezTo>
                  <a:cubicBezTo>
                    <a:pt x="38" y="194"/>
                    <a:pt x="38" y="194"/>
                    <a:pt x="38" y="194"/>
                  </a:cubicBezTo>
                  <a:cubicBezTo>
                    <a:pt x="40" y="210"/>
                    <a:pt x="45" y="222"/>
                    <a:pt x="55" y="231"/>
                  </a:cubicBezTo>
                  <a:cubicBezTo>
                    <a:pt x="64" y="240"/>
                    <a:pt x="77" y="245"/>
                    <a:pt x="95" y="245"/>
                  </a:cubicBezTo>
                  <a:cubicBezTo>
                    <a:pt x="107" y="245"/>
                    <a:pt x="117" y="243"/>
                    <a:pt x="124" y="237"/>
                  </a:cubicBezTo>
                  <a:cubicBezTo>
                    <a:pt x="132" y="232"/>
                    <a:pt x="139" y="225"/>
                    <a:pt x="144" y="216"/>
                  </a:cubicBezTo>
                  <a:lnTo>
                    <a:pt x="177" y="234"/>
                  </a:lnTo>
                  <a:close/>
                  <a:moveTo>
                    <a:pt x="94" y="120"/>
                  </a:moveTo>
                  <a:cubicBezTo>
                    <a:pt x="78" y="120"/>
                    <a:pt x="66" y="125"/>
                    <a:pt x="56" y="133"/>
                  </a:cubicBezTo>
                  <a:cubicBezTo>
                    <a:pt x="47" y="142"/>
                    <a:pt x="41" y="154"/>
                    <a:pt x="39" y="169"/>
                  </a:cubicBezTo>
                  <a:cubicBezTo>
                    <a:pt x="143" y="169"/>
                    <a:pt x="143" y="169"/>
                    <a:pt x="143" y="169"/>
                  </a:cubicBezTo>
                  <a:cubicBezTo>
                    <a:pt x="142" y="155"/>
                    <a:pt x="138" y="143"/>
                    <a:pt x="130" y="134"/>
                  </a:cubicBezTo>
                  <a:cubicBezTo>
                    <a:pt x="122" y="125"/>
                    <a:pt x="110" y="120"/>
                    <a:pt x="94" y="120"/>
                  </a:cubicBezTo>
                  <a:close/>
                  <a:moveTo>
                    <a:pt x="88" y="74"/>
                  </a:moveTo>
                  <a:cubicBezTo>
                    <a:pt x="73" y="59"/>
                    <a:pt x="73" y="59"/>
                    <a:pt x="73" y="5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47" y="18"/>
                    <a:pt x="147" y="18"/>
                    <a:pt x="147" y="18"/>
                  </a:cubicBezTo>
                  <a:lnTo>
                    <a:pt x="88" y="7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3" name="Freeform 22"/>
            <p:cNvSpPr/>
            <p:nvPr userDrawn="1"/>
          </p:nvSpPr>
          <p:spPr bwMode="black">
            <a:xfrm>
              <a:off x="2367" y="939"/>
              <a:ext cx="473" cy="360"/>
            </a:xfrm>
            <a:custGeom>
              <a:avLst/>
              <a:gdLst>
                <a:gd name="T0" fmla="*/ 473 w 473"/>
                <a:gd name="T1" fmla="*/ 360 h 360"/>
                <a:gd name="T2" fmla="*/ 473 w 473"/>
                <a:gd name="T3" fmla="*/ 0 h 360"/>
                <a:gd name="T4" fmla="*/ 308 w 473"/>
                <a:gd name="T5" fmla="*/ 0 h 360"/>
                <a:gd name="T6" fmla="*/ 308 w 473"/>
                <a:gd name="T7" fmla="*/ 244 h 360"/>
                <a:gd name="T8" fmla="*/ 184 w 473"/>
                <a:gd name="T9" fmla="*/ 0 h 360"/>
                <a:gd name="T10" fmla="*/ 0 w 473"/>
                <a:gd name="T11" fmla="*/ 0 h 360"/>
                <a:gd name="T12" fmla="*/ 186 w 473"/>
                <a:gd name="T13" fmla="*/ 360 h 360"/>
                <a:gd name="T14" fmla="*/ 473 w 473"/>
                <a:gd name="T15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3" h="360" extrusionOk="0">
                  <a:moveTo>
                    <a:pt x="473" y="360"/>
                  </a:moveTo>
                  <a:lnTo>
                    <a:pt x="473" y="0"/>
                  </a:lnTo>
                  <a:lnTo>
                    <a:pt x="308" y="0"/>
                  </a:lnTo>
                  <a:lnTo>
                    <a:pt x="308" y="244"/>
                  </a:lnTo>
                  <a:lnTo>
                    <a:pt x="184" y="0"/>
                  </a:lnTo>
                  <a:lnTo>
                    <a:pt x="0" y="0"/>
                  </a:lnTo>
                  <a:lnTo>
                    <a:pt x="186" y="360"/>
                  </a:lnTo>
                  <a:lnTo>
                    <a:pt x="473" y="3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4" name="Rectangle 23"/>
            <p:cNvSpPr>
              <a:spLocks noChangeArrowheads="1"/>
            </p:cNvSpPr>
            <p:nvPr userDrawn="1"/>
          </p:nvSpPr>
          <p:spPr bwMode="black">
            <a:xfrm>
              <a:off x="2131" y="939"/>
              <a:ext cx="173" cy="36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ag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auto">
          <a:xfrm>
            <a:off x="539271" y="1897058"/>
            <a:ext cx="7267504" cy="1717393"/>
          </a:xfrm>
        </p:spPr>
        <p:txBody>
          <a:bodyPr/>
          <a:lstStyle>
            <a:lvl1pPr marL="0" indent="0">
              <a:buNone/>
              <a:defRPr sz="6200"/>
            </a:lvl1pPr>
          </a:lstStyle>
          <a:p>
            <a:pPr lvl="0"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901926-00B1-4F46-9D9B-EEAE1D40674F}" type="slidenum">
              <a:rPr lang="fr-FR"/>
              <a:t>‹N°›</a:t>
            </a:fld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 bwMode="auto">
          <a:xfrm flipV="1">
            <a:off x="374159" y="1897059"/>
            <a:ext cx="0" cy="1490596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B407ED1-3D31-422D-8329-3C6F606DB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123728" y="6237312"/>
            <a:ext cx="518457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it-IT" dirty="0"/>
              <a:t>DEI – CDP- SUL- PGDC – FLCE - SPIN |  3 juillet 2023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Page de contenu 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14832" y="440928"/>
            <a:ext cx="7948655" cy="44418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35397" y="1965870"/>
            <a:ext cx="7624752" cy="63962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123728" y="6237312"/>
            <a:ext cx="518457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fr-FR" dirty="0"/>
              <a:t>DEI – CDP- SUL- PGDC – FLCE - SPIN |  3 juillet 2023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901926-00B1-4F46-9D9B-EEAE1D40674F}" type="slidenum">
              <a:rPr lang="fr-FR"/>
              <a:t>‹N°›</a:t>
            </a:fld>
            <a:endParaRPr lang="fr-FR"/>
          </a:p>
        </p:txBody>
      </p:sp>
      <p:cxnSp>
        <p:nvCxnSpPr>
          <p:cNvPr id="8" name="Connecteur droit 7"/>
          <p:cNvCxnSpPr>
            <a:cxnSpLocks/>
          </p:cNvCxnSpPr>
          <p:nvPr/>
        </p:nvCxnSpPr>
        <p:spPr bwMode="auto">
          <a:xfrm flipV="1">
            <a:off x="284552" y="218962"/>
            <a:ext cx="0" cy="890172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age de contenu avec 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790978" y="1642798"/>
            <a:ext cx="4055935" cy="637097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901926-00B1-4F46-9D9B-EEAE1D40674F}" type="slidenum">
              <a:rPr lang="fr-FR"/>
              <a:t>‹N°›</a:t>
            </a:fld>
            <a:endParaRPr lang="fr-FR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 bwMode="auto">
          <a:xfrm>
            <a:off x="276967" y="1629220"/>
            <a:ext cx="4274667" cy="249299"/>
          </a:xfrm>
        </p:spPr>
        <p:txBody>
          <a:bodyPr/>
          <a:lstStyle/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 bwMode="auto">
          <a:xfrm>
            <a:off x="414832" y="440928"/>
            <a:ext cx="7948655" cy="44418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auto">
          <a:xfrm flipV="1">
            <a:off x="284552" y="218962"/>
            <a:ext cx="0" cy="890172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8489DBC-F389-4BEB-9CD6-E8E1ADE1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123728" y="6237312"/>
            <a:ext cx="538165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it-IT" dirty="0"/>
              <a:t>DEI – CDP- SUL- PGDC – FLCE - SPIN |  3 juillet 2023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Dernièr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white">
          <a:xfrm>
            <a:off x="0" y="-32380"/>
            <a:ext cx="9144000" cy="68903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650" tIns="29325" rIns="58650" bIns="29325" rtlCol="0" anchor="ctr"/>
          <a:lstStyle/>
          <a:p>
            <a:pPr algn="ctr">
              <a:defRPr/>
            </a:pPr>
            <a:endParaRPr lang="fr-FR">
              <a:ln>
                <a:noFill/>
              </a:ln>
            </a:endParaRPr>
          </a:p>
        </p:txBody>
      </p:sp>
      <p:grpSp>
        <p:nvGrpSpPr>
          <p:cNvPr id="10" name="Groupe 9"/>
          <p:cNvGrpSpPr/>
          <p:nvPr/>
        </p:nvGrpSpPr>
        <p:grpSpPr bwMode="black">
          <a:xfrm>
            <a:off x="2618153" y="973191"/>
            <a:ext cx="3907694" cy="4883250"/>
            <a:chOff x="5624516" y="-1210470"/>
            <a:chExt cx="463100" cy="578713"/>
          </a:xfrm>
          <a:solidFill>
            <a:schemeClr val="bg1"/>
          </a:solidFill>
        </p:grpSpPr>
        <p:sp>
          <p:nvSpPr>
            <p:cNvPr id="11" name="Freeform 5"/>
            <p:cNvSpPr/>
            <p:nvPr userDrawn="1"/>
          </p:nvSpPr>
          <p:spPr bwMode="black">
            <a:xfrm>
              <a:off x="5624516" y="-883229"/>
              <a:ext cx="463100" cy="251472"/>
            </a:xfrm>
            <a:custGeom>
              <a:avLst/>
              <a:gdLst>
                <a:gd name="T0" fmla="*/ 355 w 472"/>
                <a:gd name="T1" fmla="*/ 19 h 256"/>
                <a:gd name="T2" fmla="*/ 355 w 472"/>
                <a:gd name="T3" fmla="*/ 0 h 256"/>
                <a:gd name="T4" fmla="*/ 472 w 472"/>
                <a:gd name="T5" fmla="*/ 0 h 256"/>
                <a:gd name="T6" fmla="*/ 472 w 472"/>
                <a:gd name="T7" fmla="*/ 19 h 256"/>
                <a:gd name="T8" fmla="*/ 236 w 472"/>
                <a:gd name="T9" fmla="*/ 256 h 256"/>
                <a:gd name="T10" fmla="*/ 0 w 472"/>
                <a:gd name="T11" fmla="*/ 19 h 256"/>
                <a:gd name="T12" fmla="*/ 0 w 472"/>
                <a:gd name="T13" fmla="*/ 0 h 256"/>
                <a:gd name="T14" fmla="*/ 117 w 472"/>
                <a:gd name="T15" fmla="*/ 0 h 256"/>
                <a:gd name="T16" fmla="*/ 117 w 472"/>
                <a:gd name="T17" fmla="*/ 19 h 256"/>
                <a:gd name="T18" fmla="*/ 236 w 472"/>
                <a:gd name="T19" fmla="*/ 144 h 256"/>
                <a:gd name="T20" fmla="*/ 355 w 472"/>
                <a:gd name="T21" fmla="*/ 1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256" extrusionOk="0">
                  <a:moveTo>
                    <a:pt x="355" y="19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152"/>
                    <a:pt x="369" y="256"/>
                    <a:pt x="236" y="256"/>
                  </a:cubicBezTo>
                  <a:cubicBezTo>
                    <a:pt x="103" y="256"/>
                    <a:pt x="0" y="152"/>
                    <a:pt x="0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19"/>
                    <a:pt x="117" y="19"/>
                    <a:pt x="117" y="19"/>
                  </a:cubicBezTo>
                  <a:cubicBezTo>
                    <a:pt x="117" y="91"/>
                    <a:pt x="167" y="144"/>
                    <a:pt x="236" y="144"/>
                  </a:cubicBezTo>
                  <a:cubicBezTo>
                    <a:pt x="305" y="144"/>
                    <a:pt x="355" y="91"/>
                    <a:pt x="355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2" name="Freeform 22"/>
            <p:cNvSpPr/>
            <p:nvPr userDrawn="1"/>
          </p:nvSpPr>
          <p:spPr bwMode="black">
            <a:xfrm>
              <a:off x="5778665" y="-1210470"/>
              <a:ext cx="308951" cy="235143"/>
            </a:xfrm>
            <a:custGeom>
              <a:avLst/>
              <a:gdLst>
                <a:gd name="T0" fmla="*/ 473 w 473"/>
                <a:gd name="T1" fmla="*/ 360 h 360"/>
                <a:gd name="T2" fmla="*/ 473 w 473"/>
                <a:gd name="T3" fmla="*/ 0 h 360"/>
                <a:gd name="T4" fmla="*/ 308 w 473"/>
                <a:gd name="T5" fmla="*/ 0 h 360"/>
                <a:gd name="T6" fmla="*/ 308 w 473"/>
                <a:gd name="T7" fmla="*/ 244 h 360"/>
                <a:gd name="T8" fmla="*/ 184 w 473"/>
                <a:gd name="T9" fmla="*/ 0 h 360"/>
                <a:gd name="T10" fmla="*/ 0 w 473"/>
                <a:gd name="T11" fmla="*/ 0 h 360"/>
                <a:gd name="T12" fmla="*/ 186 w 473"/>
                <a:gd name="T13" fmla="*/ 360 h 360"/>
                <a:gd name="T14" fmla="*/ 473 w 473"/>
                <a:gd name="T15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3" h="360" extrusionOk="0">
                  <a:moveTo>
                    <a:pt x="473" y="360"/>
                  </a:moveTo>
                  <a:lnTo>
                    <a:pt x="473" y="0"/>
                  </a:lnTo>
                  <a:lnTo>
                    <a:pt x="308" y="0"/>
                  </a:lnTo>
                  <a:lnTo>
                    <a:pt x="308" y="244"/>
                  </a:lnTo>
                  <a:lnTo>
                    <a:pt x="184" y="0"/>
                  </a:lnTo>
                  <a:lnTo>
                    <a:pt x="0" y="0"/>
                  </a:lnTo>
                  <a:lnTo>
                    <a:pt x="186" y="360"/>
                  </a:lnTo>
                  <a:lnTo>
                    <a:pt x="473" y="3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3" name="Rectangle 23"/>
            <p:cNvSpPr>
              <a:spLocks noChangeArrowheads="1"/>
            </p:cNvSpPr>
            <p:nvPr userDrawn="1"/>
          </p:nvSpPr>
          <p:spPr bwMode="black">
            <a:xfrm>
              <a:off x="5624516" y="-1210470"/>
              <a:ext cx="112999" cy="23514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276349" y="335029"/>
            <a:ext cx="7948655" cy="44418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76348" y="1965871"/>
            <a:ext cx="8570564" cy="8653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Fdsd</a:t>
            </a:r>
            <a:endParaRPr/>
          </a:p>
          <a:p>
            <a:pPr lvl="2">
              <a:defRPr/>
            </a:pPr>
            <a:r>
              <a:rPr lang="fr-FR"/>
              <a:t>Gfgdfgdfg</a:t>
            </a:r>
            <a:endParaRPr/>
          </a:p>
          <a:p>
            <a:pPr lvl="3">
              <a:defRPr/>
            </a:pPr>
            <a:r>
              <a:rPr lang="fr-FR"/>
              <a:t>Gfgfdgfdgdfgdf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505386" y="6114566"/>
            <a:ext cx="1341527" cy="27638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6901926-00B1-4F46-9D9B-EEAE1D40674F}" type="slidenum">
              <a:rPr lang="fr-FR"/>
              <a:t>‹N°›</a:t>
            </a:fld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 bwMode="auto">
          <a:xfrm>
            <a:off x="279522" y="6041499"/>
            <a:ext cx="85673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"/>
          <p:cNvGrpSpPr>
            <a:grpSpLocks noChangeAspect="1"/>
          </p:cNvGrpSpPr>
          <p:nvPr/>
        </p:nvGrpSpPr>
        <p:grpSpPr bwMode="black">
          <a:xfrm>
            <a:off x="276350" y="6209332"/>
            <a:ext cx="1478516" cy="379580"/>
            <a:chOff x="2131" y="919"/>
            <a:chExt cx="3529" cy="906"/>
          </a:xfrm>
          <a:solidFill>
            <a:schemeClr val="tx1"/>
          </a:solidFill>
        </p:grpSpPr>
        <p:sp>
          <p:nvSpPr>
            <p:cNvPr id="51" name="Freeform 5"/>
            <p:cNvSpPr/>
            <p:nvPr userDrawn="1"/>
          </p:nvSpPr>
          <p:spPr bwMode="black">
            <a:xfrm>
              <a:off x="2131" y="1440"/>
              <a:ext cx="709" cy="385"/>
            </a:xfrm>
            <a:custGeom>
              <a:avLst/>
              <a:gdLst>
                <a:gd name="T0" fmla="*/ 355 w 472"/>
                <a:gd name="T1" fmla="*/ 19 h 256"/>
                <a:gd name="T2" fmla="*/ 355 w 472"/>
                <a:gd name="T3" fmla="*/ 0 h 256"/>
                <a:gd name="T4" fmla="*/ 472 w 472"/>
                <a:gd name="T5" fmla="*/ 0 h 256"/>
                <a:gd name="T6" fmla="*/ 472 w 472"/>
                <a:gd name="T7" fmla="*/ 19 h 256"/>
                <a:gd name="T8" fmla="*/ 236 w 472"/>
                <a:gd name="T9" fmla="*/ 256 h 256"/>
                <a:gd name="T10" fmla="*/ 0 w 472"/>
                <a:gd name="T11" fmla="*/ 19 h 256"/>
                <a:gd name="T12" fmla="*/ 0 w 472"/>
                <a:gd name="T13" fmla="*/ 0 h 256"/>
                <a:gd name="T14" fmla="*/ 117 w 472"/>
                <a:gd name="T15" fmla="*/ 0 h 256"/>
                <a:gd name="T16" fmla="*/ 117 w 472"/>
                <a:gd name="T17" fmla="*/ 19 h 256"/>
                <a:gd name="T18" fmla="*/ 236 w 472"/>
                <a:gd name="T19" fmla="*/ 144 h 256"/>
                <a:gd name="T20" fmla="*/ 355 w 472"/>
                <a:gd name="T21" fmla="*/ 1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256" extrusionOk="0">
                  <a:moveTo>
                    <a:pt x="355" y="19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152"/>
                    <a:pt x="369" y="256"/>
                    <a:pt x="236" y="256"/>
                  </a:cubicBezTo>
                  <a:cubicBezTo>
                    <a:pt x="103" y="256"/>
                    <a:pt x="0" y="152"/>
                    <a:pt x="0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19"/>
                    <a:pt x="117" y="19"/>
                    <a:pt x="117" y="19"/>
                  </a:cubicBezTo>
                  <a:cubicBezTo>
                    <a:pt x="117" y="91"/>
                    <a:pt x="167" y="144"/>
                    <a:pt x="236" y="144"/>
                  </a:cubicBezTo>
                  <a:cubicBezTo>
                    <a:pt x="305" y="144"/>
                    <a:pt x="355" y="91"/>
                    <a:pt x="355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2" name="Freeform 6"/>
            <p:cNvSpPr/>
            <p:nvPr userDrawn="1"/>
          </p:nvSpPr>
          <p:spPr bwMode="black">
            <a:xfrm>
              <a:off x="3107" y="939"/>
              <a:ext cx="300" cy="359"/>
            </a:xfrm>
            <a:custGeom>
              <a:avLst/>
              <a:gdLst>
                <a:gd name="T0" fmla="*/ 59 w 300"/>
                <a:gd name="T1" fmla="*/ 91 h 359"/>
                <a:gd name="T2" fmla="*/ 59 w 300"/>
                <a:gd name="T3" fmla="*/ 359 h 359"/>
                <a:gd name="T4" fmla="*/ 0 w 300"/>
                <a:gd name="T5" fmla="*/ 359 h 359"/>
                <a:gd name="T6" fmla="*/ 0 w 300"/>
                <a:gd name="T7" fmla="*/ 0 h 359"/>
                <a:gd name="T8" fmla="*/ 72 w 300"/>
                <a:gd name="T9" fmla="*/ 0 h 359"/>
                <a:gd name="T10" fmla="*/ 228 w 300"/>
                <a:gd name="T11" fmla="*/ 262 h 359"/>
                <a:gd name="T12" fmla="*/ 243 w 300"/>
                <a:gd name="T13" fmla="*/ 296 h 359"/>
                <a:gd name="T14" fmla="*/ 242 w 300"/>
                <a:gd name="T15" fmla="*/ 259 h 359"/>
                <a:gd name="T16" fmla="*/ 242 w 300"/>
                <a:gd name="T17" fmla="*/ 0 h 359"/>
                <a:gd name="T18" fmla="*/ 300 w 300"/>
                <a:gd name="T19" fmla="*/ 0 h 359"/>
                <a:gd name="T20" fmla="*/ 300 w 300"/>
                <a:gd name="T21" fmla="*/ 359 h 359"/>
                <a:gd name="T22" fmla="*/ 233 w 300"/>
                <a:gd name="T23" fmla="*/ 359 h 359"/>
                <a:gd name="T24" fmla="*/ 71 w 300"/>
                <a:gd name="T25" fmla="*/ 87 h 359"/>
                <a:gd name="T26" fmla="*/ 56 w 300"/>
                <a:gd name="T27" fmla="*/ 57 h 359"/>
                <a:gd name="T28" fmla="*/ 59 w 300"/>
                <a:gd name="T29" fmla="*/ 9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0" h="359" extrusionOk="0">
                  <a:moveTo>
                    <a:pt x="59" y="91"/>
                  </a:moveTo>
                  <a:lnTo>
                    <a:pt x="59" y="359"/>
                  </a:lnTo>
                  <a:lnTo>
                    <a:pt x="0" y="359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28" y="262"/>
                  </a:lnTo>
                  <a:lnTo>
                    <a:pt x="243" y="296"/>
                  </a:lnTo>
                  <a:lnTo>
                    <a:pt x="242" y="259"/>
                  </a:lnTo>
                  <a:lnTo>
                    <a:pt x="242" y="0"/>
                  </a:lnTo>
                  <a:lnTo>
                    <a:pt x="300" y="0"/>
                  </a:lnTo>
                  <a:lnTo>
                    <a:pt x="300" y="359"/>
                  </a:lnTo>
                  <a:lnTo>
                    <a:pt x="233" y="359"/>
                  </a:lnTo>
                  <a:lnTo>
                    <a:pt x="71" y="87"/>
                  </a:lnTo>
                  <a:lnTo>
                    <a:pt x="56" y="57"/>
                  </a:lnTo>
                  <a:lnTo>
                    <a:pt x="59" y="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3" name="Freeform 7"/>
            <p:cNvSpPr>
              <a:spLocks noEditPoints="1"/>
            </p:cNvSpPr>
            <p:nvPr userDrawn="1"/>
          </p:nvSpPr>
          <p:spPr bwMode="black">
            <a:xfrm>
              <a:off x="3466" y="1017"/>
              <a:ext cx="297" cy="287"/>
            </a:xfrm>
            <a:custGeom>
              <a:avLst/>
              <a:gdLst>
                <a:gd name="T0" fmla="*/ 57 w 198"/>
                <a:gd name="T1" fmla="*/ 191 h 191"/>
                <a:gd name="T2" fmla="*/ 15 w 198"/>
                <a:gd name="T3" fmla="*/ 178 h 191"/>
                <a:gd name="T4" fmla="*/ 0 w 198"/>
                <a:gd name="T5" fmla="*/ 145 h 191"/>
                <a:gd name="T6" fmla="*/ 6 w 198"/>
                <a:gd name="T7" fmla="*/ 119 h 191"/>
                <a:gd name="T8" fmla="*/ 23 w 198"/>
                <a:gd name="T9" fmla="*/ 103 h 191"/>
                <a:gd name="T10" fmla="*/ 47 w 198"/>
                <a:gd name="T11" fmla="*/ 93 h 191"/>
                <a:gd name="T12" fmla="*/ 84 w 198"/>
                <a:gd name="T13" fmla="*/ 83 h 191"/>
                <a:gd name="T14" fmla="*/ 119 w 198"/>
                <a:gd name="T15" fmla="*/ 73 h 191"/>
                <a:gd name="T16" fmla="*/ 128 w 198"/>
                <a:gd name="T17" fmla="*/ 57 h 191"/>
                <a:gd name="T18" fmla="*/ 120 w 198"/>
                <a:gd name="T19" fmla="*/ 39 h 191"/>
                <a:gd name="T20" fmla="*/ 91 w 198"/>
                <a:gd name="T21" fmla="*/ 32 h 191"/>
                <a:gd name="T22" fmla="*/ 58 w 198"/>
                <a:gd name="T23" fmla="*/ 42 h 191"/>
                <a:gd name="T24" fmla="*/ 40 w 198"/>
                <a:gd name="T25" fmla="*/ 69 h 191"/>
                <a:gd name="T26" fmla="*/ 4 w 198"/>
                <a:gd name="T27" fmla="*/ 58 h 191"/>
                <a:gd name="T28" fmla="*/ 39 w 198"/>
                <a:gd name="T29" fmla="*/ 15 h 191"/>
                <a:gd name="T30" fmla="*/ 92 w 198"/>
                <a:gd name="T31" fmla="*/ 0 h 191"/>
                <a:gd name="T32" fmla="*/ 146 w 198"/>
                <a:gd name="T33" fmla="*/ 17 h 191"/>
                <a:gd name="T34" fmla="*/ 166 w 198"/>
                <a:gd name="T35" fmla="*/ 66 h 191"/>
                <a:gd name="T36" fmla="*/ 166 w 198"/>
                <a:gd name="T37" fmla="*/ 135 h 191"/>
                <a:gd name="T38" fmla="*/ 171 w 198"/>
                <a:gd name="T39" fmla="*/ 155 h 191"/>
                <a:gd name="T40" fmla="*/ 185 w 198"/>
                <a:gd name="T41" fmla="*/ 160 h 191"/>
                <a:gd name="T42" fmla="*/ 192 w 198"/>
                <a:gd name="T43" fmla="*/ 159 h 191"/>
                <a:gd name="T44" fmla="*/ 198 w 198"/>
                <a:gd name="T45" fmla="*/ 157 h 191"/>
                <a:gd name="T46" fmla="*/ 198 w 198"/>
                <a:gd name="T47" fmla="*/ 184 h 191"/>
                <a:gd name="T48" fmla="*/ 186 w 198"/>
                <a:gd name="T49" fmla="*/ 188 h 191"/>
                <a:gd name="T50" fmla="*/ 170 w 198"/>
                <a:gd name="T51" fmla="*/ 190 h 191"/>
                <a:gd name="T52" fmla="*/ 139 w 198"/>
                <a:gd name="T53" fmla="*/ 179 h 191"/>
                <a:gd name="T54" fmla="*/ 129 w 198"/>
                <a:gd name="T55" fmla="*/ 143 h 191"/>
                <a:gd name="T56" fmla="*/ 101 w 198"/>
                <a:gd name="T57" fmla="*/ 178 h 191"/>
                <a:gd name="T58" fmla="*/ 57 w 198"/>
                <a:gd name="T59" fmla="*/ 191 h 191"/>
                <a:gd name="T60" fmla="*/ 72 w 198"/>
                <a:gd name="T61" fmla="*/ 161 h 191"/>
                <a:gd name="T62" fmla="*/ 95 w 198"/>
                <a:gd name="T63" fmla="*/ 156 h 191"/>
                <a:gd name="T64" fmla="*/ 113 w 198"/>
                <a:gd name="T65" fmla="*/ 143 h 191"/>
                <a:gd name="T66" fmla="*/ 125 w 198"/>
                <a:gd name="T67" fmla="*/ 124 h 191"/>
                <a:gd name="T68" fmla="*/ 130 w 198"/>
                <a:gd name="T69" fmla="*/ 101 h 191"/>
                <a:gd name="T70" fmla="*/ 130 w 198"/>
                <a:gd name="T71" fmla="*/ 88 h 191"/>
                <a:gd name="T72" fmla="*/ 116 w 198"/>
                <a:gd name="T73" fmla="*/ 98 h 191"/>
                <a:gd name="T74" fmla="*/ 88 w 198"/>
                <a:gd name="T75" fmla="*/ 105 h 191"/>
                <a:gd name="T76" fmla="*/ 52 w 198"/>
                <a:gd name="T77" fmla="*/ 117 h 191"/>
                <a:gd name="T78" fmla="*/ 40 w 198"/>
                <a:gd name="T79" fmla="*/ 138 h 191"/>
                <a:gd name="T80" fmla="*/ 48 w 198"/>
                <a:gd name="T81" fmla="*/ 155 h 191"/>
                <a:gd name="T82" fmla="*/ 72 w 198"/>
                <a:gd name="T83" fmla="*/ 16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8" h="191" extrusionOk="0">
                  <a:moveTo>
                    <a:pt x="57" y="191"/>
                  </a:moveTo>
                  <a:cubicBezTo>
                    <a:pt x="39" y="191"/>
                    <a:pt x="25" y="187"/>
                    <a:pt x="15" y="178"/>
                  </a:cubicBezTo>
                  <a:cubicBezTo>
                    <a:pt x="5" y="170"/>
                    <a:pt x="0" y="159"/>
                    <a:pt x="0" y="145"/>
                  </a:cubicBezTo>
                  <a:cubicBezTo>
                    <a:pt x="0" y="134"/>
                    <a:pt x="2" y="126"/>
                    <a:pt x="6" y="119"/>
                  </a:cubicBezTo>
                  <a:cubicBezTo>
                    <a:pt x="10" y="113"/>
                    <a:pt x="16" y="107"/>
                    <a:pt x="23" y="103"/>
                  </a:cubicBezTo>
                  <a:cubicBezTo>
                    <a:pt x="29" y="99"/>
                    <a:pt x="37" y="95"/>
                    <a:pt x="47" y="93"/>
                  </a:cubicBezTo>
                  <a:cubicBezTo>
                    <a:pt x="56" y="90"/>
                    <a:pt x="69" y="87"/>
                    <a:pt x="84" y="83"/>
                  </a:cubicBezTo>
                  <a:cubicBezTo>
                    <a:pt x="101" y="80"/>
                    <a:pt x="112" y="76"/>
                    <a:pt x="119" y="73"/>
                  </a:cubicBezTo>
                  <a:cubicBezTo>
                    <a:pt x="125" y="69"/>
                    <a:pt x="128" y="64"/>
                    <a:pt x="128" y="57"/>
                  </a:cubicBezTo>
                  <a:cubicBezTo>
                    <a:pt x="128" y="50"/>
                    <a:pt x="126" y="45"/>
                    <a:pt x="120" y="39"/>
                  </a:cubicBezTo>
                  <a:cubicBezTo>
                    <a:pt x="114" y="34"/>
                    <a:pt x="105" y="32"/>
                    <a:pt x="91" y="32"/>
                  </a:cubicBezTo>
                  <a:cubicBezTo>
                    <a:pt x="77" y="32"/>
                    <a:pt x="67" y="35"/>
                    <a:pt x="58" y="42"/>
                  </a:cubicBezTo>
                  <a:cubicBezTo>
                    <a:pt x="50" y="48"/>
                    <a:pt x="44" y="57"/>
                    <a:pt x="40" y="69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11" y="39"/>
                    <a:pt x="23" y="24"/>
                    <a:pt x="39" y="15"/>
                  </a:cubicBezTo>
                  <a:cubicBezTo>
                    <a:pt x="54" y="5"/>
                    <a:pt x="72" y="0"/>
                    <a:pt x="92" y="0"/>
                  </a:cubicBezTo>
                  <a:cubicBezTo>
                    <a:pt x="115" y="0"/>
                    <a:pt x="133" y="6"/>
                    <a:pt x="146" y="17"/>
                  </a:cubicBezTo>
                  <a:cubicBezTo>
                    <a:pt x="160" y="28"/>
                    <a:pt x="166" y="44"/>
                    <a:pt x="166" y="66"/>
                  </a:cubicBezTo>
                  <a:cubicBezTo>
                    <a:pt x="166" y="135"/>
                    <a:pt x="166" y="135"/>
                    <a:pt x="166" y="135"/>
                  </a:cubicBezTo>
                  <a:cubicBezTo>
                    <a:pt x="166" y="145"/>
                    <a:pt x="168" y="151"/>
                    <a:pt x="171" y="155"/>
                  </a:cubicBezTo>
                  <a:cubicBezTo>
                    <a:pt x="174" y="158"/>
                    <a:pt x="179" y="160"/>
                    <a:pt x="185" y="160"/>
                  </a:cubicBezTo>
                  <a:cubicBezTo>
                    <a:pt x="187" y="160"/>
                    <a:pt x="190" y="159"/>
                    <a:pt x="192" y="159"/>
                  </a:cubicBezTo>
                  <a:cubicBezTo>
                    <a:pt x="194" y="159"/>
                    <a:pt x="196" y="158"/>
                    <a:pt x="198" y="157"/>
                  </a:cubicBezTo>
                  <a:cubicBezTo>
                    <a:pt x="198" y="184"/>
                    <a:pt x="198" y="184"/>
                    <a:pt x="198" y="184"/>
                  </a:cubicBezTo>
                  <a:cubicBezTo>
                    <a:pt x="195" y="185"/>
                    <a:pt x="191" y="187"/>
                    <a:pt x="186" y="188"/>
                  </a:cubicBezTo>
                  <a:cubicBezTo>
                    <a:pt x="181" y="190"/>
                    <a:pt x="176" y="190"/>
                    <a:pt x="170" y="190"/>
                  </a:cubicBezTo>
                  <a:cubicBezTo>
                    <a:pt x="156" y="190"/>
                    <a:pt x="145" y="187"/>
                    <a:pt x="139" y="179"/>
                  </a:cubicBezTo>
                  <a:cubicBezTo>
                    <a:pt x="132" y="172"/>
                    <a:pt x="129" y="160"/>
                    <a:pt x="129" y="143"/>
                  </a:cubicBezTo>
                  <a:cubicBezTo>
                    <a:pt x="123" y="158"/>
                    <a:pt x="114" y="170"/>
                    <a:pt x="101" y="178"/>
                  </a:cubicBezTo>
                  <a:cubicBezTo>
                    <a:pt x="88" y="187"/>
                    <a:pt x="74" y="191"/>
                    <a:pt x="57" y="191"/>
                  </a:cubicBezTo>
                  <a:close/>
                  <a:moveTo>
                    <a:pt x="72" y="161"/>
                  </a:moveTo>
                  <a:cubicBezTo>
                    <a:pt x="80" y="161"/>
                    <a:pt x="88" y="159"/>
                    <a:pt x="95" y="156"/>
                  </a:cubicBezTo>
                  <a:cubicBezTo>
                    <a:pt x="102" y="153"/>
                    <a:pt x="108" y="148"/>
                    <a:pt x="113" y="143"/>
                  </a:cubicBezTo>
                  <a:cubicBezTo>
                    <a:pt x="118" y="137"/>
                    <a:pt x="122" y="131"/>
                    <a:pt x="125" y="124"/>
                  </a:cubicBezTo>
                  <a:cubicBezTo>
                    <a:pt x="128" y="116"/>
                    <a:pt x="130" y="109"/>
                    <a:pt x="130" y="101"/>
                  </a:cubicBezTo>
                  <a:cubicBezTo>
                    <a:pt x="130" y="88"/>
                    <a:pt x="130" y="88"/>
                    <a:pt x="130" y="88"/>
                  </a:cubicBezTo>
                  <a:cubicBezTo>
                    <a:pt x="127" y="92"/>
                    <a:pt x="122" y="95"/>
                    <a:pt x="116" y="98"/>
                  </a:cubicBezTo>
                  <a:cubicBezTo>
                    <a:pt x="109" y="100"/>
                    <a:pt x="100" y="103"/>
                    <a:pt x="88" y="105"/>
                  </a:cubicBezTo>
                  <a:cubicBezTo>
                    <a:pt x="72" y="109"/>
                    <a:pt x="60" y="113"/>
                    <a:pt x="52" y="117"/>
                  </a:cubicBezTo>
                  <a:cubicBezTo>
                    <a:pt x="44" y="122"/>
                    <a:pt x="40" y="129"/>
                    <a:pt x="40" y="138"/>
                  </a:cubicBezTo>
                  <a:cubicBezTo>
                    <a:pt x="40" y="145"/>
                    <a:pt x="42" y="151"/>
                    <a:pt x="48" y="155"/>
                  </a:cubicBezTo>
                  <a:cubicBezTo>
                    <a:pt x="54" y="159"/>
                    <a:pt x="62" y="161"/>
                    <a:pt x="72" y="1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4" name="Freeform 8"/>
            <p:cNvSpPr/>
            <p:nvPr userDrawn="1"/>
          </p:nvSpPr>
          <p:spPr bwMode="black">
            <a:xfrm>
              <a:off x="3804" y="1017"/>
              <a:ext cx="259" cy="281"/>
            </a:xfrm>
            <a:custGeom>
              <a:avLst/>
              <a:gdLst>
                <a:gd name="T0" fmla="*/ 0 w 172"/>
                <a:gd name="T1" fmla="*/ 187 h 187"/>
                <a:gd name="T2" fmla="*/ 0 w 172"/>
                <a:gd name="T3" fmla="*/ 4 h 187"/>
                <a:gd name="T4" fmla="*/ 40 w 172"/>
                <a:gd name="T5" fmla="*/ 4 h 187"/>
                <a:gd name="T6" fmla="*/ 40 w 172"/>
                <a:gd name="T7" fmla="*/ 47 h 187"/>
                <a:gd name="T8" fmla="*/ 65 w 172"/>
                <a:gd name="T9" fmla="*/ 12 h 187"/>
                <a:gd name="T10" fmla="*/ 105 w 172"/>
                <a:gd name="T11" fmla="*/ 0 h 187"/>
                <a:gd name="T12" fmla="*/ 154 w 172"/>
                <a:gd name="T13" fmla="*/ 21 h 187"/>
                <a:gd name="T14" fmla="*/ 172 w 172"/>
                <a:gd name="T15" fmla="*/ 75 h 187"/>
                <a:gd name="T16" fmla="*/ 172 w 172"/>
                <a:gd name="T17" fmla="*/ 187 h 187"/>
                <a:gd name="T18" fmla="*/ 132 w 172"/>
                <a:gd name="T19" fmla="*/ 187 h 187"/>
                <a:gd name="T20" fmla="*/ 132 w 172"/>
                <a:gd name="T21" fmla="*/ 85 h 187"/>
                <a:gd name="T22" fmla="*/ 122 w 172"/>
                <a:gd name="T23" fmla="*/ 48 h 187"/>
                <a:gd name="T24" fmla="*/ 88 w 172"/>
                <a:gd name="T25" fmla="*/ 33 h 187"/>
                <a:gd name="T26" fmla="*/ 53 w 172"/>
                <a:gd name="T27" fmla="*/ 50 h 187"/>
                <a:gd name="T28" fmla="*/ 40 w 172"/>
                <a:gd name="T29" fmla="*/ 97 h 187"/>
                <a:gd name="T30" fmla="*/ 40 w 172"/>
                <a:gd name="T31" fmla="*/ 187 h 187"/>
                <a:gd name="T32" fmla="*/ 0 w 172"/>
                <a:gd name="T3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187" extrusionOk="0">
                  <a:moveTo>
                    <a:pt x="0" y="187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2"/>
                    <a:pt x="54" y="20"/>
                    <a:pt x="65" y="12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4" y="21"/>
                  </a:cubicBezTo>
                  <a:cubicBezTo>
                    <a:pt x="166" y="35"/>
                    <a:pt x="172" y="53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70"/>
                    <a:pt x="129" y="57"/>
                    <a:pt x="122" y="48"/>
                  </a:cubicBezTo>
                  <a:cubicBezTo>
                    <a:pt x="115" y="38"/>
                    <a:pt x="104" y="33"/>
                    <a:pt x="88" y="33"/>
                  </a:cubicBezTo>
                  <a:cubicBezTo>
                    <a:pt x="73" y="33"/>
                    <a:pt x="61" y="39"/>
                    <a:pt x="53" y="50"/>
                  </a:cubicBezTo>
                  <a:cubicBezTo>
                    <a:pt x="44" y="61"/>
                    <a:pt x="40" y="77"/>
                    <a:pt x="40" y="97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5" name="Freeform 9"/>
            <p:cNvSpPr/>
            <p:nvPr userDrawn="1"/>
          </p:nvSpPr>
          <p:spPr bwMode="black">
            <a:xfrm>
              <a:off x="4100" y="919"/>
              <a:ext cx="196" cy="385"/>
            </a:xfrm>
            <a:custGeom>
              <a:avLst/>
              <a:gdLst>
                <a:gd name="T0" fmla="*/ 131 w 131"/>
                <a:gd name="T1" fmla="*/ 216 h 256"/>
                <a:gd name="T2" fmla="*/ 131 w 131"/>
                <a:gd name="T3" fmla="*/ 249 h 256"/>
                <a:gd name="T4" fmla="*/ 116 w 131"/>
                <a:gd name="T5" fmla="*/ 254 h 256"/>
                <a:gd name="T6" fmla="*/ 98 w 131"/>
                <a:gd name="T7" fmla="*/ 256 h 256"/>
                <a:gd name="T8" fmla="*/ 55 w 131"/>
                <a:gd name="T9" fmla="*/ 240 h 256"/>
                <a:gd name="T10" fmla="*/ 42 w 131"/>
                <a:gd name="T11" fmla="*/ 194 h 256"/>
                <a:gd name="T12" fmla="*/ 42 w 131"/>
                <a:gd name="T13" fmla="*/ 102 h 256"/>
                <a:gd name="T14" fmla="*/ 0 w 131"/>
                <a:gd name="T15" fmla="*/ 102 h 256"/>
                <a:gd name="T16" fmla="*/ 0 w 131"/>
                <a:gd name="T17" fmla="*/ 69 h 256"/>
                <a:gd name="T18" fmla="*/ 42 w 131"/>
                <a:gd name="T19" fmla="*/ 69 h 256"/>
                <a:gd name="T20" fmla="*/ 42 w 131"/>
                <a:gd name="T21" fmla="*/ 22 h 256"/>
                <a:gd name="T22" fmla="*/ 79 w 131"/>
                <a:gd name="T23" fmla="*/ 0 h 256"/>
                <a:gd name="T24" fmla="*/ 79 w 131"/>
                <a:gd name="T25" fmla="*/ 69 h 256"/>
                <a:gd name="T26" fmla="*/ 131 w 131"/>
                <a:gd name="T27" fmla="*/ 69 h 256"/>
                <a:gd name="T28" fmla="*/ 131 w 131"/>
                <a:gd name="T29" fmla="*/ 102 h 256"/>
                <a:gd name="T30" fmla="*/ 79 w 131"/>
                <a:gd name="T31" fmla="*/ 102 h 256"/>
                <a:gd name="T32" fmla="*/ 79 w 131"/>
                <a:gd name="T33" fmla="*/ 189 h 256"/>
                <a:gd name="T34" fmla="*/ 86 w 131"/>
                <a:gd name="T35" fmla="*/ 214 h 256"/>
                <a:gd name="T36" fmla="*/ 107 w 131"/>
                <a:gd name="T37" fmla="*/ 222 h 256"/>
                <a:gd name="T38" fmla="*/ 120 w 131"/>
                <a:gd name="T39" fmla="*/ 220 h 256"/>
                <a:gd name="T40" fmla="*/ 131 w 131"/>
                <a:gd name="T41" fmla="*/ 21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56" extrusionOk="0">
                  <a:moveTo>
                    <a:pt x="131" y="216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2"/>
                    <a:pt x="116" y="254"/>
                  </a:cubicBezTo>
                  <a:cubicBezTo>
                    <a:pt x="111" y="255"/>
                    <a:pt x="105" y="256"/>
                    <a:pt x="98" y="256"/>
                  </a:cubicBezTo>
                  <a:cubicBezTo>
                    <a:pt x="78" y="256"/>
                    <a:pt x="64" y="251"/>
                    <a:pt x="55" y="240"/>
                  </a:cubicBezTo>
                  <a:cubicBezTo>
                    <a:pt x="46" y="230"/>
                    <a:pt x="42" y="214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89"/>
                    <a:pt x="79" y="189"/>
                    <a:pt x="79" y="189"/>
                  </a:cubicBezTo>
                  <a:cubicBezTo>
                    <a:pt x="79" y="201"/>
                    <a:pt x="82" y="210"/>
                    <a:pt x="86" y="214"/>
                  </a:cubicBezTo>
                  <a:cubicBezTo>
                    <a:pt x="91" y="219"/>
                    <a:pt x="98" y="222"/>
                    <a:pt x="107" y="222"/>
                  </a:cubicBezTo>
                  <a:cubicBezTo>
                    <a:pt x="112" y="222"/>
                    <a:pt x="116" y="221"/>
                    <a:pt x="120" y="220"/>
                  </a:cubicBezTo>
                  <a:cubicBezTo>
                    <a:pt x="123" y="219"/>
                    <a:pt x="127" y="218"/>
                    <a:pt x="131" y="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6" name="Freeform 10"/>
            <p:cNvSpPr>
              <a:spLocks noEditPoints="1"/>
            </p:cNvSpPr>
            <p:nvPr userDrawn="1"/>
          </p:nvSpPr>
          <p:spPr bwMode="black">
            <a:xfrm>
              <a:off x="4328" y="1017"/>
              <a:ext cx="273" cy="287"/>
            </a:xfrm>
            <a:custGeom>
              <a:avLst/>
              <a:gdLst>
                <a:gd name="T0" fmla="*/ 177 w 182"/>
                <a:gd name="T1" fmla="*/ 147 h 191"/>
                <a:gd name="T2" fmla="*/ 146 w 182"/>
                <a:gd name="T3" fmla="*/ 178 h 191"/>
                <a:gd name="T4" fmla="*/ 95 w 182"/>
                <a:gd name="T5" fmla="*/ 191 h 191"/>
                <a:gd name="T6" fmla="*/ 54 w 182"/>
                <a:gd name="T7" fmla="*/ 184 h 191"/>
                <a:gd name="T8" fmla="*/ 24 w 182"/>
                <a:gd name="T9" fmla="*/ 164 h 191"/>
                <a:gd name="T10" fmla="*/ 6 w 182"/>
                <a:gd name="T11" fmla="*/ 134 h 191"/>
                <a:gd name="T12" fmla="*/ 0 w 182"/>
                <a:gd name="T13" fmla="*/ 97 h 191"/>
                <a:gd name="T14" fmla="*/ 6 w 182"/>
                <a:gd name="T15" fmla="*/ 60 h 191"/>
                <a:gd name="T16" fmla="*/ 25 w 182"/>
                <a:gd name="T17" fmla="*/ 29 h 191"/>
                <a:gd name="T18" fmla="*/ 54 w 182"/>
                <a:gd name="T19" fmla="*/ 8 h 191"/>
                <a:gd name="T20" fmla="*/ 94 w 182"/>
                <a:gd name="T21" fmla="*/ 0 h 191"/>
                <a:gd name="T22" fmla="*/ 133 w 182"/>
                <a:gd name="T23" fmla="*/ 8 h 191"/>
                <a:gd name="T24" fmla="*/ 160 w 182"/>
                <a:gd name="T25" fmla="*/ 28 h 191"/>
                <a:gd name="T26" fmla="*/ 176 w 182"/>
                <a:gd name="T27" fmla="*/ 57 h 191"/>
                <a:gd name="T28" fmla="*/ 182 w 182"/>
                <a:gd name="T29" fmla="*/ 93 h 191"/>
                <a:gd name="T30" fmla="*/ 182 w 182"/>
                <a:gd name="T31" fmla="*/ 106 h 191"/>
                <a:gd name="T32" fmla="*/ 39 w 182"/>
                <a:gd name="T33" fmla="*/ 106 h 191"/>
                <a:gd name="T34" fmla="*/ 55 w 182"/>
                <a:gd name="T35" fmla="*/ 144 h 191"/>
                <a:gd name="T36" fmla="*/ 95 w 182"/>
                <a:gd name="T37" fmla="*/ 158 h 191"/>
                <a:gd name="T38" fmla="*/ 125 w 182"/>
                <a:gd name="T39" fmla="*/ 150 h 191"/>
                <a:gd name="T40" fmla="*/ 144 w 182"/>
                <a:gd name="T41" fmla="*/ 128 h 191"/>
                <a:gd name="T42" fmla="*/ 177 w 182"/>
                <a:gd name="T43" fmla="*/ 147 h 191"/>
                <a:gd name="T44" fmla="*/ 94 w 182"/>
                <a:gd name="T45" fmla="*/ 33 h 191"/>
                <a:gd name="T46" fmla="*/ 56 w 182"/>
                <a:gd name="T47" fmla="*/ 46 h 191"/>
                <a:gd name="T48" fmla="*/ 39 w 182"/>
                <a:gd name="T49" fmla="*/ 82 h 191"/>
                <a:gd name="T50" fmla="*/ 143 w 182"/>
                <a:gd name="T51" fmla="*/ 82 h 191"/>
                <a:gd name="T52" fmla="*/ 130 w 182"/>
                <a:gd name="T53" fmla="*/ 47 h 191"/>
                <a:gd name="T54" fmla="*/ 94 w 182"/>
                <a:gd name="T55" fmla="*/ 33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2" h="191" extrusionOk="0">
                  <a:moveTo>
                    <a:pt x="177" y="147"/>
                  </a:moveTo>
                  <a:cubicBezTo>
                    <a:pt x="170" y="159"/>
                    <a:pt x="159" y="170"/>
                    <a:pt x="146" y="178"/>
                  </a:cubicBezTo>
                  <a:cubicBezTo>
                    <a:pt x="132" y="187"/>
                    <a:pt x="116" y="191"/>
                    <a:pt x="95" y="191"/>
                  </a:cubicBezTo>
                  <a:cubicBezTo>
                    <a:pt x="80" y="191"/>
                    <a:pt x="66" y="188"/>
                    <a:pt x="54" y="184"/>
                  </a:cubicBezTo>
                  <a:cubicBezTo>
                    <a:pt x="42" y="179"/>
                    <a:pt x="32" y="172"/>
                    <a:pt x="24" y="164"/>
                  </a:cubicBezTo>
                  <a:cubicBezTo>
                    <a:pt x="16" y="156"/>
                    <a:pt x="10" y="146"/>
                    <a:pt x="6" y="134"/>
                  </a:cubicBezTo>
                  <a:cubicBezTo>
                    <a:pt x="2" y="122"/>
                    <a:pt x="0" y="110"/>
                    <a:pt x="0" y="97"/>
                  </a:cubicBezTo>
                  <a:cubicBezTo>
                    <a:pt x="0" y="84"/>
                    <a:pt x="2" y="71"/>
                    <a:pt x="6" y="60"/>
                  </a:cubicBezTo>
                  <a:cubicBezTo>
                    <a:pt x="11" y="48"/>
                    <a:pt x="17" y="37"/>
                    <a:pt x="25" y="29"/>
                  </a:cubicBezTo>
                  <a:cubicBezTo>
                    <a:pt x="33" y="20"/>
                    <a:pt x="43" y="13"/>
                    <a:pt x="54" y="8"/>
                  </a:cubicBezTo>
                  <a:cubicBezTo>
                    <a:pt x="66" y="3"/>
                    <a:pt x="79" y="0"/>
                    <a:pt x="94" y="0"/>
                  </a:cubicBezTo>
                  <a:cubicBezTo>
                    <a:pt x="109" y="0"/>
                    <a:pt x="122" y="3"/>
                    <a:pt x="133" y="8"/>
                  </a:cubicBezTo>
                  <a:cubicBezTo>
                    <a:pt x="144" y="13"/>
                    <a:pt x="153" y="19"/>
                    <a:pt x="160" y="28"/>
                  </a:cubicBezTo>
                  <a:cubicBezTo>
                    <a:pt x="167" y="36"/>
                    <a:pt x="173" y="46"/>
                    <a:pt x="176" y="57"/>
                  </a:cubicBezTo>
                  <a:cubicBezTo>
                    <a:pt x="180" y="68"/>
                    <a:pt x="182" y="80"/>
                    <a:pt x="182" y="93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5"/>
                    <a:pt x="55" y="144"/>
                  </a:cubicBezTo>
                  <a:cubicBezTo>
                    <a:pt x="64" y="153"/>
                    <a:pt x="78" y="158"/>
                    <a:pt x="95" y="158"/>
                  </a:cubicBezTo>
                  <a:cubicBezTo>
                    <a:pt x="107" y="158"/>
                    <a:pt x="117" y="155"/>
                    <a:pt x="125" y="150"/>
                  </a:cubicBezTo>
                  <a:cubicBezTo>
                    <a:pt x="132" y="145"/>
                    <a:pt x="139" y="138"/>
                    <a:pt x="144" y="128"/>
                  </a:cubicBezTo>
                  <a:lnTo>
                    <a:pt x="177" y="147"/>
                  </a:lnTo>
                  <a:close/>
                  <a:moveTo>
                    <a:pt x="94" y="33"/>
                  </a:moveTo>
                  <a:cubicBezTo>
                    <a:pt x="78" y="33"/>
                    <a:pt x="66" y="37"/>
                    <a:pt x="56" y="46"/>
                  </a:cubicBezTo>
                  <a:cubicBezTo>
                    <a:pt x="47" y="55"/>
                    <a:pt x="41" y="66"/>
                    <a:pt x="39" y="82"/>
                  </a:cubicBezTo>
                  <a:cubicBezTo>
                    <a:pt x="143" y="82"/>
                    <a:pt x="143" y="82"/>
                    <a:pt x="143" y="82"/>
                  </a:cubicBezTo>
                  <a:cubicBezTo>
                    <a:pt x="142" y="68"/>
                    <a:pt x="138" y="56"/>
                    <a:pt x="130" y="47"/>
                  </a:cubicBezTo>
                  <a:cubicBezTo>
                    <a:pt x="122" y="38"/>
                    <a:pt x="110" y="33"/>
                    <a:pt x="94" y="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7" name="Freeform 11"/>
            <p:cNvSpPr/>
            <p:nvPr userDrawn="1"/>
          </p:nvSpPr>
          <p:spPr bwMode="black">
            <a:xfrm>
              <a:off x="4637" y="1017"/>
              <a:ext cx="248" cy="287"/>
            </a:xfrm>
            <a:custGeom>
              <a:avLst/>
              <a:gdLst>
                <a:gd name="T0" fmla="*/ 0 w 165"/>
                <a:gd name="T1" fmla="*/ 155 h 191"/>
                <a:gd name="T2" fmla="*/ 28 w 165"/>
                <a:gd name="T3" fmla="*/ 127 h 191"/>
                <a:gd name="T4" fmla="*/ 54 w 165"/>
                <a:gd name="T5" fmla="*/ 150 h 191"/>
                <a:gd name="T6" fmla="*/ 89 w 165"/>
                <a:gd name="T7" fmla="*/ 158 h 191"/>
                <a:gd name="T8" fmla="*/ 117 w 165"/>
                <a:gd name="T9" fmla="*/ 150 h 191"/>
                <a:gd name="T10" fmla="*/ 126 w 165"/>
                <a:gd name="T11" fmla="*/ 132 h 191"/>
                <a:gd name="T12" fmla="*/ 121 w 165"/>
                <a:gd name="T13" fmla="*/ 121 h 191"/>
                <a:gd name="T14" fmla="*/ 108 w 165"/>
                <a:gd name="T15" fmla="*/ 114 h 191"/>
                <a:gd name="T16" fmla="*/ 88 w 165"/>
                <a:gd name="T17" fmla="*/ 110 h 191"/>
                <a:gd name="T18" fmla="*/ 64 w 165"/>
                <a:gd name="T19" fmla="*/ 106 h 191"/>
                <a:gd name="T20" fmla="*/ 23 w 165"/>
                <a:gd name="T21" fmla="*/ 92 h 191"/>
                <a:gd name="T22" fmla="*/ 6 w 165"/>
                <a:gd name="T23" fmla="*/ 57 h 191"/>
                <a:gd name="T24" fmla="*/ 26 w 165"/>
                <a:gd name="T25" fmla="*/ 16 h 191"/>
                <a:gd name="T26" fmla="*/ 79 w 165"/>
                <a:gd name="T27" fmla="*/ 0 h 191"/>
                <a:gd name="T28" fmla="*/ 128 w 165"/>
                <a:gd name="T29" fmla="*/ 9 h 191"/>
                <a:gd name="T30" fmla="*/ 165 w 165"/>
                <a:gd name="T31" fmla="*/ 37 h 191"/>
                <a:gd name="T32" fmla="*/ 134 w 165"/>
                <a:gd name="T33" fmla="*/ 63 h 191"/>
                <a:gd name="T34" fmla="*/ 110 w 165"/>
                <a:gd name="T35" fmla="*/ 41 h 191"/>
                <a:gd name="T36" fmla="*/ 77 w 165"/>
                <a:gd name="T37" fmla="*/ 33 h 191"/>
                <a:gd name="T38" fmla="*/ 50 w 165"/>
                <a:gd name="T39" fmla="*/ 40 h 191"/>
                <a:gd name="T40" fmla="*/ 41 w 165"/>
                <a:gd name="T41" fmla="*/ 57 h 191"/>
                <a:gd name="T42" fmla="*/ 56 w 165"/>
                <a:gd name="T43" fmla="*/ 74 h 191"/>
                <a:gd name="T44" fmla="*/ 94 w 165"/>
                <a:gd name="T45" fmla="*/ 82 h 191"/>
                <a:gd name="T46" fmla="*/ 119 w 165"/>
                <a:gd name="T47" fmla="*/ 87 h 191"/>
                <a:gd name="T48" fmla="*/ 141 w 165"/>
                <a:gd name="T49" fmla="*/ 95 h 191"/>
                <a:gd name="T50" fmla="*/ 156 w 165"/>
                <a:gd name="T51" fmla="*/ 110 h 191"/>
                <a:gd name="T52" fmla="*/ 162 w 165"/>
                <a:gd name="T53" fmla="*/ 132 h 191"/>
                <a:gd name="T54" fmla="*/ 142 w 165"/>
                <a:gd name="T55" fmla="*/ 175 h 191"/>
                <a:gd name="T56" fmla="*/ 88 w 165"/>
                <a:gd name="T57" fmla="*/ 191 h 191"/>
                <a:gd name="T58" fmla="*/ 35 w 165"/>
                <a:gd name="T59" fmla="*/ 181 h 191"/>
                <a:gd name="T60" fmla="*/ 0 w 165"/>
                <a:gd name="T61" fmla="*/ 15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5" h="191" extrusionOk="0">
                  <a:moveTo>
                    <a:pt x="0" y="155"/>
                  </a:moveTo>
                  <a:cubicBezTo>
                    <a:pt x="28" y="127"/>
                    <a:pt x="28" y="127"/>
                    <a:pt x="28" y="127"/>
                  </a:cubicBezTo>
                  <a:cubicBezTo>
                    <a:pt x="36" y="138"/>
                    <a:pt x="44" y="145"/>
                    <a:pt x="54" y="150"/>
                  </a:cubicBezTo>
                  <a:cubicBezTo>
                    <a:pt x="64" y="155"/>
                    <a:pt x="76" y="158"/>
                    <a:pt x="89" y="158"/>
                  </a:cubicBezTo>
                  <a:cubicBezTo>
                    <a:pt x="102" y="158"/>
                    <a:pt x="112" y="155"/>
                    <a:pt x="117" y="150"/>
                  </a:cubicBezTo>
                  <a:cubicBezTo>
                    <a:pt x="123" y="145"/>
                    <a:pt x="126" y="139"/>
                    <a:pt x="126" y="132"/>
                  </a:cubicBezTo>
                  <a:cubicBezTo>
                    <a:pt x="126" y="128"/>
                    <a:pt x="124" y="124"/>
                    <a:pt x="121" y="121"/>
                  </a:cubicBezTo>
                  <a:cubicBezTo>
                    <a:pt x="118" y="118"/>
                    <a:pt x="113" y="116"/>
                    <a:pt x="108" y="114"/>
                  </a:cubicBezTo>
                  <a:cubicBezTo>
                    <a:pt x="102" y="113"/>
                    <a:pt x="95" y="111"/>
                    <a:pt x="88" y="110"/>
                  </a:cubicBezTo>
                  <a:cubicBezTo>
                    <a:pt x="80" y="109"/>
                    <a:pt x="72" y="107"/>
                    <a:pt x="64" y="106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6" y="73"/>
                    <a:pt x="6" y="57"/>
                  </a:cubicBezTo>
                  <a:cubicBezTo>
                    <a:pt x="6" y="41"/>
                    <a:pt x="13" y="27"/>
                    <a:pt x="26" y="16"/>
                  </a:cubicBezTo>
                  <a:cubicBezTo>
                    <a:pt x="39" y="5"/>
                    <a:pt x="56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4"/>
                    <a:pt x="165" y="37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27" y="53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5"/>
                    <a:pt x="50" y="40"/>
                  </a:cubicBezTo>
                  <a:cubicBezTo>
                    <a:pt x="44" y="45"/>
                    <a:pt x="41" y="51"/>
                    <a:pt x="41" y="57"/>
                  </a:cubicBezTo>
                  <a:cubicBezTo>
                    <a:pt x="41" y="66"/>
                    <a:pt x="46" y="71"/>
                    <a:pt x="56" y="74"/>
                  </a:cubicBezTo>
                  <a:cubicBezTo>
                    <a:pt x="66" y="77"/>
                    <a:pt x="78" y="80"/>
                    <a:pt x="94" y="82"/>
                  </a:cubicBezTo>
                  <a:cubicBezTo>
                    <a:pt x="103" y="83"/>
                    <a:pt x="111" y="85"/>
                    <a:pt x="119" y="87"/>
                  </a:cubicBezTo>
                  <a:cubicBezTo>
                    <a:pt x="128" y="89"/>
                    <a:pt x="135" y="92"/>
                    <a:pt x="141" y="95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3"/>
                    <a:pt x="162" y="132"/>
                  </a:cubicBezTo>
                  <a:cubicBezTo>
                    <a:pt x="162" y="149"/>
                    <a:pt x="155" y="163"/>
                    <a:pt x="142" y="175"/>
                  </a:cubicBezTo>
                  <a:cubicBezTo>
                    <a:pt x="129" y="186"/>
                    <a:pt x="111" y="191"/>
                    <a:pt x="88" y="191"/>
                  </a:cubicBezTo>
                  <a:cubicBezTo>
                    <a:pt x="68" y="191"/>
                    <a:pt x="50" y="188"/>
                    <a:pt x="35" y="181"/>
                  </a:cubicBezTo>
                  <a:cubicBezTo>
                    <a:pt x="20" y="175"/>
                    <a:pt x="8" y="166"/>
                    <a:pt x="0" y="1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8" name="Freeform 12"/>
            <p:cNvSpPr/>
            <p:nvPr userDrawn="1"/>
          </p:nvSpPr>
          <p:spPr bwMode="black">
            <a:xfrm>
              <a:off x="3104" y="1440"/>
              <a:ext cx="293" cy="365"/>
            </a:xfrm>
            <a:custGeom>
              <a:avLst/>
              <a:gdLst>
                <a:gd name="T0" fmla="*/ 156 w 195"/>
                <a:gd name="T1" fmla="*/ 0 h 243"/>
                <a:gd name="T2" fmla="*/ 195 w 195"/>
                <a:gd name="T3" fmla="*/ 0 h 243"/>
                <a:gd name="T4" fmla="*/ 195 w 195"/>
                <a:gd name="T5" fmla="*/ 140 h 243"/>
                <a:gd name="T6" fmla="*/ 188 w 195"/>
                <a:gd name="T7" fmla="*/ 185 h 243"/>
                <a:gd name="T8" fmla="*/ 168 w 195"/>
                <a:gd name="T9" fmla="*/ 218 h 243"/>
                <a:gd name="T10" fmla="*/ 137 w 195"/>
                <a:gd name="T11" fmla="*/ 237 h 243"/>
                <a:gd name="T12" fmla="*/ 97 w 195"/>
                <a:gd name="T13" fmla="*/ 243 h 243"/>
                <a:gd name="T14" fmla="*/ 25 w 195"/>
                <a:gd name="T15" fmla="*/ 218 h 243"/>
                <a:gd name="T16" fmla="*/ 0 w 195"/>
                <a:gd name="T17" fmla="*/ 140 h 243"/>
                <a:gd name="T18" fmla="*/ 0 w 195"/>
                <a:gd name="T19" fmla="*/ 0 h 243"/>
                <a:gd name="T20" fmla="*/ 40 w 195"/>
                <a:gd name="T21" fmla="*/ 0 h 243"/>
                <a:gd name="T22" fmla="*/ 40 w 195"/>
                <a:gd name="T23" fmla="*/ 137 h 243"/>
                <a:gd name="T24" fmla="*/ 54 w 195"/>
                <a:gd name="T25" fmla="*/ 189 h 243"/>
                <a:gd name="T26" fmla="*/ 97 w 195"/>
                <a:gd name="T27" fmla="*/ 206 h 243"/>
                <a:gd name="T28" fmla="*/ 142 w 195"/>
                <a:gd name="T29" fmla="*/ 189 h 243"/>
                <a:gd name="T30" fmla="*/ 156 w 195"/>
                <a:gd name="T31" fmla="*/ 137 h 243"/>
                <a:gd name="T32" fmla="*/ 156 w 195"/>
                <a:gd name="T3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5" h="243" extrusionOk="0">
                  <a:moveTo>
                    <a:pt x="156" y="0"/>
                  </a:moveTo>
                  <a:cubicBezTo>
                    <a:pt x="195" y="0"/>
                    <a:pt x="195" y="0"/>
                    <a:pt x="195" y="0"/>
                  </a:cubicBezTo>
                  <a:cubicBezTo>
                    <a:pt x="195" y="140"/>
                    <a:pt x="195" y="140"/>
                    <a:pt x="195" y="140"/>
                  </a:cubicBezTo>
                  <a:cubicBezTo>
                    <a:pt x="195" y="157"/>
                    <a:pt x="193" y="172"/>
                    <a:pt x="188" y="185"/>
                  </a:cubicBezTo>
                  <a:cubicBezTo>
                    <a:pt x="184" y="198"/>
                    <a:pt x="177" y="209"/>
                    <a:pt x="168" y="218"/>
                  </a:cubicBezTo>
                  <a:cubicBezTo>
                    <a:pt x="160" y="226"/>
                    <a:pt x="150" y="232"/>
                    <a:pt x="137" y="237"/>
                  </a:cubicBezTo>
                  <a:cubicBezTo>
                    <a:pt x="125" y="241"/>
                    <a:pt x="112" y="243"/>
                    <a:pt x="97" y="243"/>
                  </a:cubicBezTo>
                  <a:cubicBezTo>
                    <a:pt x="66" y="243"/>
                    <a:pt x="42" y="235"/>
                    <a:pt x="25" y="218"/>
                  </a:cubicBezTo>
                  <a:cubicBezTo>
                    <a:pt x="9" y="201"/>
                    <a:pt x="0" y="175"/>
                    <a:pt x="0" y="1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137"/>
                    <a:pt x="40" y="137"/>
                    <a:pt x="40" y="137"/>
                  </a:cubicBezTo>
                  <a:cubicBezTo>
                    <a:pt x="40" y="160"/>
                    <a:pt x="45" y="177"/>
                    <a:pt x="54" y="189"/>
                  </a:cubicBezTo>
                  <a:cubicBezTo>
                    <a:pt x="63" y="200"/>
                    <a:pt x="78" y="206"/>
                    <a:pt x="97" y="206"/>
                  </a:cubicBezTo>
                  <a:cubicBezTo>
                    <a:pt x="118" y="206"/>
                    <a:pt x="133" y="200"/>
                    <a:pt x="142" y="189"/>
                  </a:cubicBezTo>
                  <a:cubicBezTo>
                    <a:pt x="151" y="177"/>
                    <a:pt x="156" y="160"/>
                    <a:pt x="156" y="137"/>
                  </a:cubicBez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9" name="Freeform 13"/>
            <p:cNvSpPr/>
            <p:nvPr userDrawn="1"/>
          </p:nvSpPr>
          <p:spPr bwMode="black">
            <a:xfrm>
              <a:off x="3469" y="1520"/>
              <a:ext cx="258" cy="281"/>
            </a:xfrm>
            <a:custGeom>
              <a:avLst/>
              <a:gdLst>
                <a:gd name="T0" fmla="*/ 0 w 172"/>
                <a:gd name="T1" fmla="*/ 187 h 187"/>
                <a:gd name="T2" fmla="*/ 0 w 172"/>
                <a:gd name="T3" fmla="*/ 3 h 187"/>
                <a:gd name="T4" fmla="*/ 40 w 172"/>
                <a:gd name="T5" fmla="*/ 3 h 187"/>
                <a:gd name="T6" fmla="*/ 40 w 172"/>
                <a:gd name="T7" fmla="*/ 47 h 187"/>
                <a:gd name="T8" fmla="*/ 66 w 172"/>
                <a:gd name="T9" fmla="*/ 11 h 187"/>
                <a:gd name="T10" fmla="*/ 105 w 172"/>
                <a:gd name="T11" fmla="*/ 0 h 187"/>
                <a:gd name="T12" fmla="*/ 155 w 172"/>
                <a:gd name="T13" fmla="*/ 20 h 187"/>
                <a:gd name="T14" fmla="*/ 172 w 172"/>
                <a:gd name="T15" fmla="*/ 75 h 187"/>
                <a:gd name="T16" fmla="*/ 172 w 172"/>
                <a:gd name="T17" fmla="*/ 187 h 187"/>
                <a:gd name="T18" fmla="*/ 132 w 172"/>
                <a:gd name="T19" fmla="*/ 187 h 187"/>
                <a:gd name="T20" fmla="*/ 132 w 172"/>
                <a:gd name="T21" fmla="*/ 85 h 187"/>
                <a:gd name="T22" fmla="*/ 122 w 172"/>
                <a:gd name="T23" fmla="*/ 47 h 187"/>
                <a:gd name="T24" fmla="*/ 88 w 172"/>
                <a:gd name="T25" fmla="*/ 33 h 187"/>
                <a:gd name="T26" fmla="*/ 53 w 172"/>
                <a:gd name="T27" fmla="*/ 49 h 187"/>
                <a:gd name="T28" fmla="*/ 40 w 172"/>
                <a:gd name="T29" fmla="*/ 96 h 187"/>
                <a:gd name="T30" fmla="*/ 40 w 172"/>
                <a:gd name="T31" fmla="*/ 187 h 187"/>
                <a:gd name="T32" fmla="*/ 0 w 172"/>
                <a:gd name="T3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187" extrusionOk="0">
                  <a:moveTo>
                    <a:pt x="0" y="187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1"/>
                    <a:pt x="55" y="19"/>
                    <a:pt x="66" y="11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5" y="20"/>
                  </a:cubicBezTo>
                  <a:cubicBezTo>
                    <a:pt x="166" y="34"/>
                    <a:pt x="172" y="52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69"/>
                    <a:pt x="129" y="56"/>
                    <a:pt x="122" y="47"/>
                  </a:cubicBezTo>
                  <a:cubicBezTo>
                    <a:pt x="116" y="37"/>
                    <a:pt x="104" y="33"/>
                    <a:pt x="88" y="33"/>
                  </a:cubicBezTo>
                  <a:cubicBezTo>
                    <a:pt x="73" y="33"/>
                    <a:pt x="62" y="38"/>
                    <a:pt x="53" y="49"/>
                  </a:cubicBezTo>
                  <a:cubicBezTo>
                    <a:pt x="44" y="61"/>
                    <a:pt x="40" y="76"/>
                    <a:pt x="40" y="96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0" name="Freeform 14"/>
            <p:cNvSpPr>
              <a:spLocks noEditPoints="1"/>
            </p:cNvSpPr>
            <p:nvPr userDrawn="1"/>
          </p:nvSpPr>
          <p:spPr bwMode="black">
            <a:xfrm>
              <a:off x="3792" y="1404"/>
              <a:ext cx="78" cy="396"/>
            </a:xfrm>
            <a:custGeom>
              <a:avLst/>
              <a:gdLst>
                <a:gd name="T0" fmla="*/ 0 w 52"/>
                <a:gd name="T1" fmla="*/ 27 h 264"/>
                <a:gd name="T2" fmla="*/ 7 w 52"/>
                <a:gd name="T3" fmla="*/ 8 h 264"/>
                <a:gd name="T4" fmla="*/ 26 w 52"/>
                <a:gd name="T5" fmla="*/ 0 h 264"/>
                <a:gd name="T6" fmla="*/ 45 w 52"/>
                <a:gd name="T7" fmla="*/ 8 h 264"/>
                <a:gd name="T8" fmla="*/ 52 w 52"/>
                <a:gd name="T9" fmla="*/ 27 h 264"/>
                <a:gd name="T10" fmla="*/ 45 w 52"/>
                <a:gd name="T11" fmla="*/ 45 h 264"/>
                <a:gd name="T12" fmla="*/ 26 w 52"/>
                <a:gd name="T13" fmla="*/ 52 h 264"/>
                <a:gd name="T14" fmla="*/ 7 w 52"/>
                <a:gd name="T15" fmla="*/ 45 h 264"/>
                <a:gd name="T16" fmla="*/ 0 w 52"/>
                <a:gd name="T17" fmla="*/ 27 h 264"/>
                <a:gd name="T18" fmla="*/ 45 w 52"/>
                <a:gd name="T19" fmla="*/ 80 h 264"/>
                <a:gd name="T20" fmla="*/ 45 w 52"/>
                <a:gd name="T21" fmla="*/ 264 h 264"/>
                <a:gd name="T22" fmla="*/ 5 w 52"/>
                <a:gd name="T23" fmla="*/ 264 h 264"/>
                <a:gd name="T24" fmla="*/ 5 w 52"/>
                <a:gd name="T25" fmla="*/ 80 h 264"/>
                <a:gd name="T26" fmla="*/ 45 w 52"/>
                <a:gd name="T27" fmla="*/ 8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264" extrusionOk="0">
                  <a:moveTo>
                    <a:pt x="0" y="27"/>
                  </a:moveTo>
                  <a:cubicBezTo>
                    <a:pt x="0" y="19"/>
                    <a:pt x="3" y="13"/>
                    <a:pt x="7" y="8"/>
                  </a:cubicBezTo>
                  <a:cubicBezTo>
                    <a:pt x="12" y="3"/>
                    <a:pt x="18" y="0"/>
                    <a:pt x="26" y="0"/>
                  </a:cubicBezTo>
                  <a:cubicBezTo>
                    <a:pt x="34" y="0"/>
                    <a:pt x="41" y="3"/>
                    <a:pt x="45" y="8"/>
                  </a:cubicBezTo>
                  <a:cubicBezTo>
                    <a:pt x="50" y="13"/>
                    <a:pt x="52" y="19"/>
                    <a:pt x="52" y="27"/>
                  </a:cubicBezTo>
                  <a:cubicBezTo>
                    <a:pt x="52" y="34"/>
                    <a:pt x="50" y="40"/>
                    <a:pt x="45" y="45"/>
                  </a:cubicBezTo>
                  <a:cubicBezTo>
                    <a:pt x="41" y="50"/>
                    <a:pt x="34" y="52"/>
                    <a:pt x="26" y="52"/>
                  </a:cubicBezTo>
                  <a:cubicBezTo>
                    <a:pt x="18" y="52"/>
                    <a:pt x="12" y="50"/>
                    <a:pt x="7" y="45"/>
                  </a:cubicBezTo>
                  <a:cubicBezTo>
                    <a:pt x="3" y="40"/>
                    <a:pt x="0" y="34"/>
                    <a:pt x="0" y="27"/>
                  </a:cubicBezTo>
                  <a:close/>
                  <a:moveTo>
                    <a:pt x="45" y="80"/>
                  </a:moveTo>
                  <a:cubicBezTo>
                    <a:pt x="45" y="264"/>
                    <a:pt x="45" y="264"/>
                    <a:pt x="45" y="264"/>
                  </a:cubicBezTo>
                  <a:cubicBezTo>
                    <a:pt x="5" y="264"/>
                    <a:pt x="5" y="264"/>
                    <a:pt x="5" y="264"/>
                  </a:cubicBezTo>
                  <a:cubicBezTo>
                    <a:pt x="5" y="80"/>
                    <a:pt x="5" y="80"/>
                    <a:pt x="5" y="80"/>
                  </a:cubicBezTo>
                  <a:lnTo>
                    <a:pt x="45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1" name="Freeform 15"/>
            <p:cNvSpPr/>
            <p:nvPr userDrawn="1"/>
          </p:nvSpPr>
          <p:spPr bwMode="black">
            <a:xfrm>
              <a:off x="3903" y="1524"/>
              <a:ext cx="288" cy="277"/>
            </a:xfrm>
            <a:custGeom>
              <a:avLst/>
              <a:gdLst>
                <a:gd name="T0" fmla="*/ 174 w 288"/>
                <a:gd name="T1" fmla="*/ 277 h 277"/>
                <a:gd name="T2" fmla="*/ 111 w 288"/>
                <a:gd name="T3" fmla="*/ 277 h 277"/>
                <a:gd name="T4" fmla="*/ 0 w 288"/>
                <a:gd name="T5" fmla="*/ 0 h 277"/>
                <a:gd name="T6" fmla="*/ 62 w 288"/>
                <a:gd name="T7" fmla="*/ 0 h 277"/>
                <a:gd name="T8" fmla="*/ 131 w 288"/>
                <a:gd name="T9" fmla="*/ 181 h 277"/>
                <a:gd name="T10" fmla="*/ 144 w 288"/>
                <a:gd name="T11" fmla="*/ 223 h 277"/>
                <a:gd name="T12" fmla="*/ 158 w 288"/>
                <a:gd name="T13" fmla="*/ 181 h 277"/>
                <a:gd name="T14" fmla="*/ 228 w 288"/>
                <a:gd name="T15" fmla="*/ 0 h 277"/>
                <a:gd name="T16" fmla="*/ 288 w 288"/>
                <a:gd name="T17" fmla="*/ 0 h 277"/>
                <a:gd name="T18" fmla="*/ 174 w 288"/>
                <a:gd name="T19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8" h="277" extrusionOk="0">
                  <a:moveTo>
                    <a:pt x="174" y="277"/>
                  </a:moveTo>
                  <a:lnTo>
                    <a:pt x="111" y="277"/>
                  </a:lnTo>
                  <a:lnTo>
                    <a:pt x="0" y="0"/>
                  </a:lnTo>
                  <a:lnTo>
                    <a:pt x="62" y="0"/>
                  </a:lnTo>
                  <a:lnTo>
                    <a:pt x="131" y="181"/>
                  </a:lnTo>
                  <a:lnTo>
                    <a:pt x="144" y="223"/>
                  </a:lnTo>
                  <a:lnTo>
                    <a:pt x="158" y="181"/>
                  </a:lnTo>
                  <a:lnTo>
                    <a:pt x="228" y="0"/>
                  </a:lnTo>
                  <a:lnTo>
                    <a:pt x="288" y="0"/>
                  </a:lnTo>
                  <a:lnTo>
                    <a:pt x="174" y="27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2" name="Freeform 16"/>
            <p:cNvSpPr>
              <a:spLocks noEditPoints="1"/>
            </p:cNvSpPr>
            <p:nvPr userDrawn="1"/>
          </p:nvSpPr>
          <p:spPr bwMode="black">
            <a:xfrm>
              <a:off x="4211" y="1520"/>
              <a:ext cx="273" cy="285"/>
            </a:xfrm>
            <a:custGeom>
              <a:avLst/>
              <a:gdLst>
                <a:gd name="T0" fmla="*/ 178 w 182"/>
                <a:gd name="T1" fmla="*/ 146 h 190"/>
                <a:gd name="T2" fmla="*/ 146 w 182"/>
                <a:gd name="T3" fmla="*/ 178 h 190"/>
                <a:gd name="T4" fmla="*/ 96 w 182"/>
                <a:gd name="T5" fmla="*/ 190 h 190"/>
                <a:gd name="T6" fmla="*/ 54 w 182"/>
                <a:gd name="T7" fmla="*/ 183 h 190"/>
                <a:gd name="T8" fmla="*/ 24 w 182"/>
                <a:gd name="T9" fmla="*/ 163 h 190"/>
                <a:gd name="T10" fmla="*/ 6 w 182"/>
                <a:gd name="T11" fmla="*/ 133 h 190"/>
                <a:gd name="T12" fmla="*/ 0 w 182"/>
                <a:gd name="T13" fmla="*/ 96 h 190"/>
                <a:gd name="T14" fmla="*/ 7 w 182"/>
                <a:gd name="T15" fmla="*/ 59 h 190"/>
                <a:gd name="T16" fmla="*/ 25 w 182"/>
                <a:gd name="T17" fmla="*/ 28 h 190"/>
                <a:gd name="T18" fmla="*/ 55 w 182"/>
                <a:gd name="T19" fmla="*/ 7 h 190"/>
                <a:gd name="T20" fmla="*/ 94 w 182"/>
                <a:gd name="T21" fmla="*/ 0 h 190"/>
                <a:gd name="T22" fmla="*/ 133 w 182"/>
                <a:gd name="T23" fmla="*/ 7 h 190"/>
                <a:gd name="T24" fmla="*/ 161 w 182"/>
                <a:gd name="T25" fmla="*/ 27 h 190"/>
                <a:gd name="T26" fmla="*/ 177 w 182"/>
                <a:gd name="T27" fmla="*/ 56 h 190"/>
                <a:gd name="T28" fmla="*/ 182 w 182"/>
                <a:gd name="T29" fmla="*/ 92 h 190"/>
                <a:gd name="T30" fmla="*/ 182 w 182"/>
                <a:gd name="T31" fmla="*/ 106 h 190"/>
                <a:gd name="T32" fmla="*/ 39 w 182"/>
                <a:gd name="T33" fmla="*/ 106 h 190"/>
                <a:gd name="T34" fmla="*/ 55 w 182"/>
                <a:gd name="T35" fmla="*/ 143 h 190"/>
                <a:gd name="T36" fmla="*/ 95 w 182"/>
                <a:gd name="T37" fmla="*/ 157 h 190"/>
                <a:gd name="T38" fmla="*/ 125 w 182"/>
                <a:gd name="T39" fmla="*/ 149 h 190"/>
                <a:gd name="T40" fmla="*/ 144 w 182"/>
                <a:gd name="T41" fmla="*/ 128 h 190"/>
                <a:gd name="T42" fmla="*/ 178 w 182"/>
                <a:gd name="T43" fmla="*/ 146 h 190"/>
                <a:gd name="T44" fmla="*/ 94 w 182"/>
                <a:gd name="T45" fmla="*/ 32 h 190"/>
                <a:gd name="T46" fmla="*/ 57 w 182"/>
                <a:gd name="T47" fmla="*/ 45 h 190"/>
                <a:gd name="T48" fmla="*/ 39 w 182"/>
                <a:gd name="T49" fmla="*/ 81 h 190"/>
                <a:gd name="T50" fmla="*/ 143 w 182"/>
                <a:gd name="T51" fmla="*/ 81 h 190"/>
                <a:gd name="T52" fmla="*/ 130 w 182"/>
                <a:gd name="T53" fmla="*/ 46 h 190"/>
                <a:gd name="T54" fmla="*/ 94 w 182"/>
                <a:gd name="T55" fmla="*/ 32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2" h="190" extrusionOk="0">
                  <a:moveTo>
                    <a:pt x="178" y="146"/>
                  </a:moveTo>
                  <a:cubicBezTo>
                    <a:pt x="170" y="159"/>
                    <a:pt x="159" y="169"/>
                    <a:pt x="146" y="178"/>
                  </a:cubicBezTo>
                  <a:cubicBezTo>
                    <a:pt x="133" y="186"/>
                    <a:pt x="116" y="190"/>
                    <a:pt x="96" y="190"/>
                  </a:cubicBezTo>
                  <a:cubicBezTo>
                    <a:pt x="80" y="190"/>
                    <a:pt x="66" y="188"/>
                    <a:pt x="54" y="183"/>
                  </a:cubicBezTo>
                  <a:cubicBezTo>
                    <a:pt x="42" y="178"/>
                    <a:pt x="32" y="172"/>
                    <a:pt x="24" y="163"/>
                  </a:cubicBezTo>
                  <a:cubicBezTo>
                    <a:pt x="16" y="155"/>
                    <a:pt x="10" y="145"/>
                    <a:pt x="6" y="133"/>
                  </a:cubicBezTo>
                  <a:cubicBezTo>
                    <a:pt x="2" y="122"/>
                    <a:pt x="0" y="109"/>
                    <a:pt x="0" y="96"/>
                  </a:cubicBezTo>
                  <a:cubicBezTo>
                    <a:pt x="0" y="83"/>
                    <a:pt x="2" y="71"/>
                    <a:pt x="7" y="59"/>
                  </a:cubicBezTo>
                  <a:cubicBezTo>
                    <a:pt x="11" y="47"/>
                    <a:pt x="17" y="37"/>
                    <a:pt x="25" y="28"/>
                  </a:cubicBezTo>
                  <a:cubicBezTo>
                    <a:pt x="33" y="19"/>
                    <a:pt x="43" y="12"/>
                    <a:pt x="55" y="7"/>
                  </a:cubicBezTo>
                  <a:cubicBezTo>
                    <a:pt x="66" y="2"/>
                    <a:pt x="80" y="0"/>
                    <a:pt x="94" y="0"/>
                  </a:cubicBezTo>
                  <a:cubicBezTo>
                    <a:pt x="109" y="0"/>
                    <a:pt x="122" y="2"/>
                    <a:pt x="133" y="7"/>
                  </a:cubicBezTo>
                  <a:cubicBezTo>
                    <a:pt x="144" y="12"/>
                    <a:pt x="153" y="19"/>
                    <a:pt x="161" y="27"/>
                  </a:cubicBezTo>
                  <a:cubicBezTo>
                    <a:pt x="168" y="35"/>
                    <a:pt x="173" y="45"/>
                    <a:pt x="177" y="56"/>
                  </a:cubicBezTo>
                  <a:cubicBezTo>
                    <a:pt x="180" y="68"/>
                    <a:pt x="182" y="80"/>
                    <a:pt x="182" y="92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4"/>
                    <a:pt x="55" y="143"/>
                  </a:cubicBezTo>
                  <a:cubicBezTo>
                    <a:pt x="65" y="152"/>
                    <a:pt x="78" y="157"/>
                    <a:pt x="95" y="157"/>
                  </a:cubicBezTo>
                  <a:cubicBezTo>
                    <a:pt x="107" y="157"/>
                    <a:pt x="117" y="155"/>
                    <a:pt x="125" y="149"/>
                  </a:cubicBezTo>
                  <a:cubicBezTo>
                    <a:pt x="132" y="144"/>
                    <a:pt x="139" y="137"/>
                    <a:pt x="144" y="128"/>
                  </a:cubicBezTo>
                  <a:lnTo>
                    <a:pt x="178" y="146"/>
                  </a:lnTo>
                  <a:close/>
                  <a:moveTo>
                    <a:pt x="94" y="32"/>
                  </a:moveTo>
                  <a:cubicBezTo>
                    <a:pt x="78" y="32"/>
                    <a:pt x="66" y="37"/>
                    <a:pt x="57" y="45"/>
                  </a:cubicBezTo>
                  <a:cubicBezTo>
                    <a:pt x="47" y="54"/>
                    <a:pt x="41" y="66"/>
                    <a:pt x="39" y="81"/>
                  </a:cubicBezTo>
                  <a:cubicBezTo>
                    <a:pt x="143" y="81"/>
                    <a:pt x="143" y="81"/>
                    <a:pt x="143" y="81"/>
                  </a:cubicBezTo>
                  <a:cubicBezTo>
                    <a:pt x="142" y="67"/>
                    <a:pt x="138" y="55"/>
                    <a:pt x="130" y="46"/>
                  </a:cubicBezTo>
                  <a:cubicBezTo>
                    <a:pt x="122" y="37"/>
                    <a:pt x="110" y="32"/>
                    <a:pt x="94" y="3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3" name="Freeform 17"/>
            <p:cNvSpPr/>
            <p:nvPr userDrawn="1"/>
          </p:nvSpPr>
          <p:spPr bwMode="black">
            <a:xfrm>
              <a:off x="4541" y="1521"/>
              <a:ext cx="185" cy="280"/>
            </a:xfrm>
            <a:custGeom>
              <a:avLst/>
              <a:gdLst>
                <a:gd name="T0" fmla="*/ 91 w 123"/>
                <a:gd name="T1" fmla="*/ 0 h 186"/>
                <a:gd name="T2" fmla="*/ 109 w 123"/>
                <a:gd name="T3" fmla="*/ 2 h 186"/>
                <a:gd name="T4" fmla="*/ 123 w 123"/>
                <a:gd name="T5" fmla="*/ 7 h 186"/>
                <a:gd name="T6" fmla="*/ 111 w 123"/>
                <a:gd name="T7" fmla="*/ 43 h 186"/>
                <a:gd name="T8" fmla="*/ 97 w 123"/>
                <a:gd name="T9" fmla="*/ 37 h 186"/>
                <a:gd name="T10" fmla="*/ 80 w 123"/>
                <a:gd name="T11" fmla="*/ 35 h 186"/>
                <a:gd name="T12" fmla="*/ 52 w 123"/>
                <a:gd name="T13" fmla="*/ 49 h 186"/>
                <a:gd name="T14" fmla="*/ 40 w 123"/>
                <a:gd name="T15" fmla="*/ 93 h 186"/>
                <a:gd name="T16" fmla="*/ 40 w 123"/>
                <a:gd name="T17" fmla="*/ 186 h 186"/>
                <a:gd name="T18" fmla="*/ 0 w 123"/>
                <a:gd name="T19" fmla="*/ 186 h 186"/>
                <a:gd name="T20" fmla="*/ 0 w 123"/>
                <a:gd name="T21" fmla="*/ 2 h 186"/>
                <a:gd name="T22" fmla="*/ 40 w 123"/>
                <a:gd name="T23" fmla="*/ 2 h 186"/>
                <a:gd name="T24" fmla="*/ 40 w 123"/>
                <a:gd name="T25" fmla="*/ 46 h 186"/>
                <a:gd name="T26" fmla="*/ 58 w 123"/>
                <a:gd name="T27" fmla="*/ 11 h 186"/>
                <a:gd name="T28" fmla="*/ 91 w 123"/>
                <a:gd name="T2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86" extrusionOk="0">
                  <a:moveTo>
                    <a:pt x="91" y="0"/>
                  </a:moveTo>
                  <a:cubicBezTo>
                    <a:pt x="98" y="0"/>
                    <a:pt x="103" y="0"/>
                    <a:pt x="109" y="2"/>
                  </a:cubicBezTo>
                  <a:cubicBezTo>
                    <a:pt x="114" y="3"/>
                    <a:pt x="118" y="5"/>
                    <a:pt x="123" y="7"/>
                  </a:cubicBezTo>
                  <a:cubicBezTo>
                    <a:pt x="111" y="43"/>
                    <a:pt x="111" y="43"/>
                    <a:pt x="111" y="43"/>
                  </a:cubicBezTo>
                  <a:cubicBezTo>
                    <a:pt x="107" y="40"/>
                    <a:pt x="102" y="38"/>
                    <a:pt x="97" y="37"/>
                  </a:cubicBezTo>
                  <a:cubicBezTo>
                    <a:pt x="92" y="36"/>
                    <a:pt x="86" y="35"/>
                    <a:pt x="80" y="35"/>
                  </a:cubicBezTo>
                  <a:cubicBezTo>
                    <a:pt x="69" y="35"/>
                    <a:pt x="59" y="40"/>
                    <a:pt x="52" y="49"/>
                  </a:cubicBezTo>
                  <a:cubicBezTo>
                    <a:pt x="44" y="59"/>
                    <a:pt x="40" y="73"/>
                    <a:pt x="40" y="93"/>
                  </a:cubicBezTo>
                  <a:cubicBezTo>
                    <a:pt x="40" y="186"/>
                    <a:pt x="40" y="186"/>
                    <a:pt x="40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4" y="31"/>
                    <a:pt x="50" y="19"/>
                    <a:pt x="58" y="11"/>
                  </a:cubicBezTo>
                  <a:cubicBezTo>
                    <a:pt x="67" y="3"/>
                    <a:pt x="77" y="0"/>
                    <a:pt x="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4" name="Freeform 18"/>
            <p:cNvSpPr/>
            <p:nvPr userDrawn="1"/>
          </p:nvSpPr>
          <p:spPr bwMode="black">
            <a:xfrm>
              <a:off x="4744" y="1518"/>
              <a:ext cx="248" cy="289"/>
            </a:xfrm>
            <a:custGeom>
              <a:avLst/>
              <a:gdLst>
                <a:gd name="T0" fmla="*/ 0 w 165"/>
                <a:gd name="T1" fmla="*/ 155 h 192"/>
                <a:gd name="T2" fmla="*/ 29 w 165"/>
                <a:gd name="T3" fmla="*/ 128 h 192"/>
                <a:gd name="T4" fmla="*/ 54 w 165"/>
                <a:gd name="T5" fmla="*/ 151 h 192"/>
                <a:gd name="T6" fmla="*/ 90 w 165"/>
                <a:gd name="T7" fmla="*/ 158 h 192"/>
                <a:gd name="T8" fmla="*/ 118 w 165"/>
                <a:gd name="T9" fmla="*/ 150 h 192"/>
                <a:gd name="T10" fmla="*/ 126 w 165"/>
                <a:gd name="T11" fmla="*/ 133 h 192"/>
                <a:gd name="T12" fmla="*/ 121 w 165"/>
                <a:gd name="T13" fmla="*/ 121 h 192"/>
                <a:gd name="T14" fmla="*/ 108 w 165"/>
                <a:gd name="T15" fmla="*/ 115 h 192"/>
                <a:gd name="T16" fmla="*/ 88 w 165"/>
                <a:gd name="T17" fmla="*/ 110 h 192"/>
                <a:gd name="T18" fmla="*/ 64 w 165"/>
                <a:gd name="T19" fmla="*/ 107 h 192"/>
                <a:gd name="T20" fmla="*/ 23 w 165"/>
                <a:gd name="T21" fmla="*/ 92 h 192"/>
                <a:gd name="T22" fmla="*/ 7 w 165"/>
                <a:gd name="T23" fmla="*/ 57 h 192"/>
                <a:gd name="T24" fmla="*/ 26 w 165"/>
                <a:gd name="T25" fmla="*/ 17 h 192"/>
                <a:gd name="T26" fmla="*/ 79 w 165"/>
                <a:gd name="T27" fmla="*/ 0 h 192"/>
                <a:gd name="T28" fmla="*/ 128 w 165"/>
                <a:gd name="T29" fmla="*/ 9 h 192"/>
                <a:gd name="T30" fmla="*/ 165 w 165"/>
                <a:gd name="T31" fmla="*/ 38 h 192"/>
                <a:gd name="T32" fmla="*/ 135 w 165"/>
                <a:gd name="T33" fmla="*/ 64 h 192"/>
                <a:gd name="T34" fmla="*/ 110 w 165"/>
                <a:gd name="T35" fmla="*/ 41 h 192"/>
                <a:gd name="T36" fmla="*/ 77 w 165"/>
                <a:gd name="T37" fmla="*/ 33 h 192"/>
                <a:gd name="T38" fmla="*/ 50 w 165"/>
                <a:gd name="T39" fmla="*/ 41 h 192"/>
                <a:gd name="T40" fmla="*/ 41 w 165"/>
                <a:gd name="T41" fmla="*/ 58 h 192"/>
                <a:gd name="T42" fmla="*/ 56 w 165"/>
                <a:gd name="T43" fmla="*/ 75 h 192"/>
                <a:gd name="T44" fmla="*/ 94 w 165"/>
                <a:gd name="T45" fmla="*/ 82 h 192"/>
                <a:gd name="T46" fmla="*/ 120 w 165"/>
                <a:gd name="T47" fmla="*/ 87 h 192"/>
                <a:gd name="T48" fmla="*/ 141 w 165"/>
                <a:gd name="T49" fmla="*/ 96 h 192"/>
                <a:gd name="T50" fmla="*/ 156 w 165"/>
                <a:gd name="T51" fmla="*/ 110 h 192"/>
                <a:gd name="T52" fmla="*/ 162 w 165"/>
                <a:gd name="T53" fmla="*/ 133 h 192"/>
                <a:gd name="T54" fmla="*/ 142 w 165"/>
                <a:gd name="T55" fmla="*/ 175 h 192"/>
                <a:gd name="T56" fmla="*/ 89 w 165"/>
                <a:gd name="T57" fmla="*/ 192 h 192"/>
                <a:gd name="T58" fmla="*/ 35 w 165"/>
                <a:gd name="T59" fmla="*/ 182 h 192"/>
                <a:gd name="T60" fmla="*/ 0 w 165"/>
                <a:gd name="T61" fmla="*/ 15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5" h="192" extrusionOk="0">
                  <a:moveTo>
                    <a:pt x="0" y="155"/>
                  </a:moveTo>
                  <a:cubicBezTo>
                    <a:pt x="29" y="128"/>
                    <a:pt x="29" y="128"/>
                    <a:pt x="29" y="128"/>
                  </a:cubicBezTo>
                  <a:cubicBezTo>
                    <a:pt x="36" y="138"/>
                    <a:pt x="45" y="146"/>
                    <a:pt x="54" y="151"/>
                  </a:cubicBezTo>
                  <a:cubicBezTo>
                    <a:pt x="64" y="156"/>
                    <a:pt x="76" y="158"/>
                    <a:pt x="90" y="158"/>
                  </a:cubicBezTo>
                  <a:cubicBezTo>
                    <a:pt x="102" y="158"/>
                    <a:pt x="112" y="156"/>
                    <a:pt x="118" y="150"/>
                  </a:cubicBezTo>
                  <a:cubicBezTo>
                    <a:pt x="123" y="145"/>
                    <a:pt x="126" y="139"/>
                    <a:pt x="126" y="133"/>
                  </a:cubicBezTo>
                  <a:cubicBezTo>
                    <a:pt x="126" y="128"/>
                    <a:pt x="125" y="124"/>
                    <a:pt x="121" y="121"/>
                  </a:cubicBezTo>
                  <a:cubicBezTo>
                    <a:pt x="118" y="119"/>
                    <a:pt x="114" y="116"/>
                    <a:pt x="108" y="115"/>
                  </a:cubicBezTo>
                  <a:cubicBezTo>
                    <a:pt x="102" y="113"/>
                    <a:pt x="96" y="112"/>
                    <a:pt x="88" y="110"/>
                  </a:cubicBezTo>
                  <a:cubicBezTo>
                    <a:pt x="81" y="109"/>
                    <a:pt x="73" y="108"/>
                    <a:pt x="64" y="107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7" y="74"/>
                    <a:pt x="7" y="57"/>
                  </a:cubicBezTo>
                  <a:cubicBezTo>
                    <a:pt x="7" y="41"/>
                    <a:pt x="13" y="28"/>
                    <a:pt x="26" y="17"/>
                  </a:cubicBezTo>
                  <a:cubicBezTo>
                    <a:pt x="39" y="6"/>
                    <a:pt x="57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5"/>
                    <a:pt x="165" y="38"/>
                  </a:cubicBezTo>
                  <a:cubicBezTo>
                    <a:pt x="135" y="64"/>
                    <a:pt x="135" y="64"/>
                    <a:pt x="135" y="64"/>
                  </a:cubicBezTo>
                  <a:cubicBezTo>
                    <a:pt x="128" y="54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6"/>
                    <a:pt x="50" y="41"/>
                  </a:cubicBezTo>
                  <a:cubicBezTo>
                    <a:pt x="44" y="46"/>
                    <a:pt x="41" y="51"/>
                    <a:pt x="41" y="58"/>
                  </a:cubicBezTo>
                  <a:cubicBezTo>
                    <a:pt x="41" y="66"/>
                    <a:pt x="46" y="72"/>
                    <a:pt x="56" y="75"/>
                  </a:cubicBezTo>
                  <a:cubicBezTo>
                    <a:pt x="66" y="78"/>
                    <a:pt x="78" y="80"/>
                    <a:pt x="94" y="82"/>
                  </a:cubicBezTo>
                  <a:cubicBezTo>
                    <a:pt x="103" y="84"/>
                    <a:pt x="111" y="85"/>
                    <a:pt x="120" y="87"/>
                  </a:cubicBezTo>
                  <a:cubicBezTo>
                    <a:pt x="128" y="89"/>
                    <a:pt x="135" y="92"/>
                    <a:pt x="141" y="96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4"/>
                    <a:pt x="162" y="133"/>
                  </a:cubicBezTo>
                  <a:cubicBezTo>
                    <a:pt x="162" y="150"/>
                    <a:pt x="155" y="164"/>
                    <a:pt x="142" y="175"/>
                  </a:cubicBezTo>
                  <a:cubicBezTo>
                    <a:pt x="129" y="186"/>
                    <a:pt x="111" y="192"/>
                    <a:pt x="89" y="192"/>
                  </a:cubicBezTo>
                  <a:cubicBezTo>
                    <a:pt x="68" y="192"/>
                    <a:pt x="50" y="188"/>
                    <a:pt x="35" y="182"/>
                  </a:cubicBezTo>
                  <a:cubicBezTo>
                    <a:pt x="21" y="175"/>
                    <a:pt x="9" y="166"/>
                    <a:pt x="0" y="1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5" name="Freeform 19"/>
            <p:cNvSpPr>
              <a:spLocks noEditPoints="1"/>
            </p:cNvSpPr>
            <p:nvPr userDrawn="1"/>
          </p:nvSpPr>
          <p:spPr bwMode="black">
            <a:xfrm>
              <a:off x="5040" y="1404"/>
              <a:ext cx="77" cy="396"/>
            </a:xfrm>
            <a:custGeom>
              <a:avLst/>
              <a:gdLst>
                <a:gd name="T0" fmla="*/ 0 w 51"/>
                <a:gd name="T1" fmla="*/ 27 h 264"/>
                <a:gd name="T2" fmla="*/ 6 w 51"/>
                <a:gd name="T3" fmla="*/ 8 h 264"/>
                <a:gd name="T4" fmla="*/ 25 w 51"/>
                <a:gd name="T5" fmla="*/ 0 h 264"/>
                <a:gd name="T6" fmla="*/ 44 w 51"/>
                <a:gd name="T7" fmla="*/ 8 h 264"/>
                <a:gd name="T8" fmla="*/ 51 w 51"/>
                <a:gd name="T9" fmla="*/ 27 h 264"/>
                <a:gd name="T10" fmla="*/ 44 w 51"/>
                <a:gd name="T11" fmla="*/ 45 h 264"/>
                <a:gd name="T12" fmla="*/ 25 w 51"/>
                <a:gd name="T13" fmla="*/ 52 h 264"/>
                <a:gd name="T14" fmla="*/ 6 w 51"/>
                <a:gd name="T15" fmla="*/ 45 h 264"/>
                <a:gd name="T16" fmla="*/ 0 w 51"/>
                <a:gd name="T17" fmla="*/ 27 h 264"/>
                <a:gd name="T18" fmla="*/ 44 w 51"/>
                <a:gd name="T19" fmla="*/ 80 h 264"/>
                <a:gd name="T20" fmla="*/ 44 w 51"/>
                <a:gd name="T21" fmla="*/ 264 h 264"/>
                <a:gd name="T22" fmla="*/ 4 w 51"/>
                <a:gd name="T23" fmla="*/ 264 h 264"/>
                <a:gd name="T24" fmla="*/ 4 w 51"/>
                <a:gd name="T25" fmla="*/ 80 h 264"/>
                <a:gd name="T26" fmla="*/ 44 w 51"/>
                <a:gd name="T27" fmla="*/ 8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264" extrusionOk="0">
                  <a:moveTo>
                    <a:pt x="0" y="27"/>
                  </a:moveTo>
                  <a:cubicBezTo>
                    <a:pt x="0" y="19"/>
                    <a:pt x="2" y="13"/>
                    <a:pt x="6" y="8"/>
                  </a:cubicBezTo>
                  <a:cubicBezTo>
                    <a:pt x="11" y="3"/>
                    <a:pt x="17" y="0"/>
                    <a:pt x="25" y="0"/>
                  </a:cubicBezTo>
                  <a:cubicBezTo>
                    <a:pt x="34" y="0"/>
                    <a:pt x="40" y="3"/>
                    <a:pt x="44" y="8"/>
                  </a:cubicBezTo>
                  <a:cubicBezTo>
                    <a:pt x="49" y="13"/>
                    <a:pt x="51" y="19"/>
                    <a:pt x="51" y="27"/>
                  </a:cubicBezTo>
                  <a:cubicBezTo>
                    <a:pt x="51" y="34"/>
                    <a:pt x="49" y="40"/>
                    <a:pt x="44" y="45"/>
                  </a:cubicBezTo>
                  <a:cubicBezTo>
                    <a:pt x="40" y="50"/>
                    <a:pt x="34" y="52"/>
                    <a:pt x="25" y="52"/>
                  </a:cubicBezTo>
                  <a:cubicBezTo>
                    <a:pt x="17" y="52"/>
                    <a:pt x="11" y="50"/>
                    <a:pt x="6" y="45"/>
                  </a:cubicBezTo>
                  <a:cubicBezTo>
                    <a:pt x="2" y="40"/>
                    <a:pt x="0" y="34"/>
                    <a:pt x="0" y="27"/>
                  </a:cubicBezTo>
                  <a:close/>
                  <a:moveTo>
                    <a:pt x="44" y="80"/>
                  </a:moveTo>
                  <a:cubicBezTo>
                    <a:pt x="44" y="264"/>
                    <a:pt x="44" y="264"/>
                    <a:pt x="44" y="264"/>
                  </a:cubicBezTo>
                  <a:cubicBezTo>
                    <a:pt x="4" y="264"/>
                    <a:pt x="4" y="264"/>
                    <a:pt x="4" y="264"/>
                  </a:cubicBezTo>
                  <a:cubicBezTo>
                    <a:pt x="4" y="80"/>
                    <a:pt x="4" y="80"/>
                    <a:pt x="4" y="80"/>
                  </a:cubicBezTo>
                  <a:lnTo>
                    <a:pt x="44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6" name="Freeform 20"/>
            <p:cNvSpPr/>
            <p:nvPr userDrawn="1"/>
          </p:nvSpPr>
          <p:spPr bwMode="black">
            <a:xfrm>
              <a:off x="5159" y="1421"/>
              <a:ext cx="196" cy="384"/>
            </a:xfrm>
            <a:custGeom>
              <a:avLst/>
              <a:gdLst>
                <a:gd name="T0" fmla="*/ 131 w 131"/>
                <a:gd name="T1" fmla="*/ 217 h 256"/>
                <a:gd name="T2" fmla="*/ 131 w 131"/>
                <a:gd name="T3" fmla="*/ 249 h 256"/>
                <a:gd name="T4" fmla="*/ 116 w 131"/>
                <a:gd name="T5" fmla="*/ 254 h 256"/>
                <a:gd name="T6" fmla="*/ 98 w 131"/>
                <a:gd name="T7" fmla="*/ 256 h 256"/>
                <a:gd name="T8" fmla="*/ 55 w 131"/>
                <a:gd name="T9" fmla="*/ 241 h 256"/>
                <a:gd name="T10" fmla="*/ 42 w 131"/>
                <a:gd name="T11" fmla="*/ 194 h 256"/>
                <a:gd name="T12" fmla="*/ 42 w 131"/>
                <a:gd name="T13" fmla="*/ 102 h 256"/>
                <a:gd name="T14" fmla="*/ 0 w 131"/>
                <a:gd name="T15" fmla="*/ 102 h 256"/>
                <a:gd name="T16" fmla="*/ 0 w 131"/>
                <a:gd name="T17" fmla="*/ 69 h 256"/>
                <a:gd name="T18" fmla="*/ 42 w 131"/>
                <a:gd name="T19" fmla="*/ 69 h 256"/>
                <a:gd name="T20" fmla="*/ 42 w 131"/>
                <a:gd name="T21" fmla="*/ 22 h 256"/>
                <a:gd name="T22" fmla="*/ 79 w 131"/>
                <a:gd name="T23" fmla="*/ 0 h 256"/>
                <a:gd name="T24" fmla="*/ 79 w 131"/>
                <a:gd name="T25" fmla="*/ 69 h 256"/>
                <a:gd name="T26" fmla="*/ 131 w 131"/>
                <a:gd name="T27" fmla="*/ 69 h 256"/>
                <a:gd name="T28" fmla="*/ 131 w 131"/>
                <a:gd name="T29" fmla="*/ 102 h 256"/>
                <a:gd name="T30" fmla="*/ 79 w 131"/>
                <a:gd name="T31" fmla="*/ 102 h 256"/>
                <a:gd name="T32" fmla="*/ 79 w 131"/>
                <a:gd name="T33" fmla="*/ 190 h 256"/>
                <a:gd name="T34" fmla="*/ 86 w 131"/>
                <a:gd name="T35" fmla="*/ 215 h 256"/>
                <a:gd name="T36" fmla="*/ 107 w 131"/>
                <a:gd name="T37" fmla="*/ 222 h 256"/>
                <a:gd name="T38" fmla="*/ 119 w 131"/>
                <a:gd name="T39" fmla="*/ 221 h 256"/>
                <a:gd name="T40" fmla="*/ 131 w 131"/>
                <a:gd name="T41" fmla="*/ 217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56" extrusionOk="0">
                  <a:moveTo>
                    <a:pt x="131" y="217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3"/>
                    <a:pt x="116" y="254"/>
                  </a:cubicBezTo>
                  <a:cubicBezTo>
                    <a:pt x="110" y="256"/>
                    <a:pt x="104" y="256"/>
                    <a:pt x="98" y="256"/>
                  </a:cubicBezTo>
                  <a:cubicBezTo>
                    <a:pt x="78" y="256"/>
                    <a:pt x="64" y="251"/>
                    <a:pt x="55" y="241"/>
                  </a:cubicBezTo>
                  <a:cubicBezTo>
                    <a:pt x="46" y="230"/>
                    <a:pt x="42" y="215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90"/>
                    <a:pt x="79" y="190"/>
                    <a:pt x="79" y="190"/>
                  </a:cubicBezTo>
                  <a:cubicBezTo>
                    <a:pt x="79" y="202"/>
                    <a:pt x="82" y="210"/>
                    <a:pt x="86" y="215"/>
                  </a:cubicBezTo>
                  <a:cubicBezTo>
                    <a:pt x="91" y="220"/>
                    <a:pt x="98" y="222"/>
                    <a:pt x="107" y="222"/>
                  </a:cubicBezTo>
                  <a:cubicBezTo>
                    <a:pt x="112" y="222"/>
                    <a:pt x="116" y="222"/>
                    <a:pt x="119" y="221"/>
                  </a:cubicBezTo>
                  <a:cubicBezTo>
                    <a:pt x="123" y="220"/>
                    <a:pt x="127" y="219"/>
                    <a:pt x="131" y="2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7" name="Freeform 21"/>
            <p:cNvSpPr>
              <a:spLocks noEditPoints="1"/>
            </p:cNvSpPr>
            <p:nvPr userDrawn="1"/>
          </p:nvSpPr>
          <p:spPr bwMode="black">
            <a:xfrm>
              <a:off x="5387" y="1388"/>
              <a:ext cx="273" cy="417"/>
            </a:xfrm>
            <a:custGeom>
              <a:avLst/>
              <a:gdLst>
                <a:gd name="T0" fmla="*/ 177 w 182"/>
                <a:gd name="T1" fmla="*/ 234 h 278"/>
                <a:gd name="T2" fmla="*/ 146 w 182"/>
                <a:gd name="T3" fmla="*/ 266 h 278"/>
                <a:gd name="T4" fmla="*/ 95 w 182"/>
                <a:gd name="T5" fmla="*/ 278 h 278"/>
                <a:gd name="T6" fmla="*/ 54 w 182"/>
                <a:gd name="T7" fmla="*/ 271 h 278"/>
                <a:gd name="T8" fmla="*/ 24 w 182"/>
                <a:gd name="T9" fmla="*/ 251 h 278"/>
                <a:gd name="T10" fmla="*/ 6 w 182"/>
                <a:gd name="T11" fmla="*/ 221 h 278"/>
                <a:gd name="T12" fmla="*/ 0 w 182"/>
                <a:gd name="T13" fmla="*/ 184 h 278"/>
                <a:gd name="T14" fmla="*/ 6 w 182"/>
                <a:gd name="T15" fmla="*/ 147 h 278"/>
                <a:gd name="T16" fmla="*/ 25 w 182"/>
                <a:gd name="T17" fmla="*/ 116 h 278"/>
                <a:gd name="T18" fmla="*/ 54 w 182"/>
                <a:gd name="T19" fmla="*/ 95 h 278"/>
                <a:gd name="T20" fmla="*/ 94 w 182"/>
                <a:gd name="T21" fmla="*/ 88 h 278"/>
                <a:gd name="T22" fmla="*/ 133 w 182"/>
                <a:gd name="T23" fmla="*/ 95 h 278"/>
                <a:gd name="T24" fmla="*/ 160 w 182"/>
                <a:gd name="T25" fmla="*/ 115 h 278"/>
                <a:gd name="T26" fmla="*/ 176 w 182"/>
                <a:gd name="T27" fmla="*/ 144 h 278"/>
                <a:gd name="T28" fmla="*/ 182 w 182"/>
                <a:gd name="T29" fmla="*/ 180 h 278"/>
                <a:gd name="T30" fmla="*/ 182 w 182"/>
                <a:gd name="T31" fmla="*/ 194 h 278"/>
                <a:gd name="T32" fmla="*/ 38 w 182"/>
                <a:gd name="T33" fmla="*/ 194 h 278"/>
                <a:gd name="T34" fmla="*/ 55 w 182"/>
                <a:gd name="T35" fmla="*/ 231 h 278"/>
                <a:gd name="T36" fmla="*/ 95 w 182"/>
                <a:gd name="T37" fmla="*/ 245 h 278"/>
                <a:gd name="T38" fmla="*/ 124 w 182"/>
                <a:gd name="T39" fmla="*/ 237 h 278"/>
                <a:gd name="T40" fmla="*/ 144 w 182"/>
                <a:gd name="T41" fmla="*/ 216 h 278"/>
                <a:gd name="T42" fmla="*/ 177 w 182"/>
                <a:gd name="T43" fmla="*/ 234 h 278"/>
                <a:gd name="T44" fmla="*/ 94 w 182"/>
                <a:gd name="T45" fmla="*/ 120 h 278"/>
                <a:gd name="T46" fmla="*/ 56 w 182"/>
                <a:gd name="T47" fmla="*/ 133 h 278"/>
                <a:gd name="T48" fmla="*/ 39 w 182"/>
                <a:gd name="T49" fmla="*/ 169 h 278"/>
                <a:gd name="T50" fmla="*/ 143 w 182"/>
                <a:gd name="T51" fmla="*/ 169 h 278"/>
                <a:gd name="T52" fmla="*/ 130 w 182"/>
                <a:gd name="T53" fmla="*/ 134 h 278"/>
                <a:gd name="T54" fmla="*/ 94 w 182"/>
                <a:gd name="T55" fmla="*/ 120 h 278"/>
                <a:gd name="T56" fmla="*/ 88 w 182"/>
                <a:gd name="T57" fmla="*/ 74 h 278"/>
                <a:gd name="T58" fmla="*/ 73 w 182"/>
                <a:gd name="T59" fmla="*/ 59 h 278"/>
                <a:gd name="T60" fmla="*/ 127 w 182"/>
                <a:gd name="T61" fmla="*/ 0 h 278"/>
                <a:gd name="T62" fmla="*/ 147 w 182"/>
                <a:gd name="T63" fmla="*/ 18 h 278"/>
                <a:gd name="T64" fmla="*/ 88 w 182"/>
                <a:gd name="T65" fmla="*/ 74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2" h="278" extrusionOk="0">
                  <a:moveTo>
                    <a:pt x="177" y="234"/>
                  </a:moveTo>
                  <a:cubicBezTo>
                    <a:pt x="170" y="247"/>
                    <a:pt x="159" y="257"/>
                    <a:pt x="146" y="266"/>
                  </a:cubicBezTo>
                  <a:cubicBezTo>
                    <a:pt x="132" y="274"/>
                    <a:pt x="116" y="278"/>
                    <a:pt x="95" y="278"/>
                  </a:cubicBezTo>
                  <a:cubicBezTo>
                    <a:pt x="79" y="278"/>
                    <a:pt x="66" y="276"/>
                    <a:pt x="54" y="271"/>
                  </a:cubicBezTo>
                  <a:cubicBezTo>
                    <a:pt x="42" y="266"/>
                    <a:pt x="32" y="260"/>
                    <a:pt x="24" y="251"/>
                  </a:cubicBezTo>
                  <a:cubicBezTo>
                    <a:pt x="16" y="243"/>
                    <a:pt x="10" y="233"/>
                    <a:pt x="6" y="221"/>
                  </a:cubicBezTo>
                  <a:cubicBezTo>
                    <a:pt x="2" y="210"/>
                    <a:pt x="0" y="197"/>
                    <a:pt x="0" y="184"/>
                  </a:cubicBezTo>
                  <a:cubicBezTo>
                    <a:pt x="0" y="171"/>
                    <a:pt x="2" y="159"/>
                    <a:pt x="6" y="147"/>
                  </a:cubicBezTo>
                  <a:cubicBezTo>
                    <a:pt x="11" y="135"/>
                    <a:pt x="17" y="125"/>
                    <a:pt x="25" y="116"/>
                  </a:cubicBezTo>
                  <a:cubicBezTo>
                    <a:pt x="33" y="107"/>
                    <a:pt x="43" y="100"/>
                    <a:pt x="54" y="95"/>
                  </a:cubicBezTo>
                  <a:cubicBezTo>
                    <a:pt x="66" y="90"/>
                    <a:pt x="79" y="88"/>
                    <a:pt x="94" y="88"/>
                  </a:cubicBezTo>
                  <a:cubicBezTo>
                    <a:pt x="109" y="88"/>
                    <a:pt x="122" y="90"/>
                    <a:pt x="133" y="95"/>
                  </a:cubicBezTo>
                  <a:cubicBezTo>
                    <a:pt x="144" y="100"/>
                    <a:pt x="153" y="107"/>
                    <a:pt x="160" y="115"/>
                  </a:cubicBezTo>
                  <a:cubicBezTo>
                    <a:pt x="167" y="123"/>
                    <a:pt x="173" y="133"/>
                    <a:pt x="176" y="144"/>
                  </a:cubicBezTo>
                  <a:cubicBezTo>
                    <a:pt x="180" y="156"/>
                    <a:pt x="182" y="168"/>
                    <a:pt x="182" y="180"/>
                  </a:cubicBezTo>
                  <a:cubicBezTo>
                    <a:pt x="182" y="194"/>
                    <a:pt x="182" y="194"/>
                    <a:pt x="182" y="194"/>
                  </a:cubicBezTo>
                  <a:cubicBezTo>
                    <a:pt x="38" y="194"/>
                    <a:pt x="38" y="194"/>
                    <a:pt x="38" y="194"/>
                  </a:cubicBezTo>
                  <a:cubicBezTo>
                    <a:pt x="40" y="210"/>
                    <a:pt x="45" y="222"/>
                    <a:pt x="55" y="231"/>
                  </a:cubicBezTo>
                  <a:cubicBezTo>
                    <a:pt x="64" y="240"/>
                    <a:pt x="77" y="245"/>
                    <a:pt x="95" y="245"/>
                  </a:cubicBezTo>
                  <a:cubicBezTo>
                    <a:pt x="107" y="245"/>
                    <a:pt x="117" y="243"/>
                    <a:pt x="124" y="237"/>
                  </a:cubicBezTo>
                  <a:cubicBezTo>
                    <a:pt x="132" y="232"/>
                    <a:pt x="139" y="225"/>
                    <a:pt x="144" y="216"/>
                  </a:cubicBezTo>
                  <a:lnTo>
                    <a:pt x="177" y="234"/>
                  </a:lnTo>
                  <a:close/>
                  <a:moveTo>
                    <a:pt x="94" y="120"/>
                  </a:moveTo>
                  <a:cubicBezTo>
                    <a:pt x="78" y="120"/>
                    <a:pt x="66" y="125"/>
                    <a:pt x="56" y="133"/>
                  </a:cubicBezTo>
                  <a:cubicBezTo>
                    <a:pt x="47" y="142"/>
                    <a:pt x="41" y="154"/>
                    <a:pt x="39" y="169"/>
                  </a:cubicBezTo>
                  <a:cubicBezTo>
                    <a:pt x="143" y="169"/>
                    <a:pt x="143" y="169"/>
                    <a:pt x="143" y="169"/>
                  </a:cubicBezTo>
                  <a:cubicBezTo>
                    <a:pt x="142" y="155"/>
                    <a:pt x="138" y="143"/>
                    <a:pt x="130" y="134"/>
                  </a:cubicBezTo>
                  <a:cubicBezTo>
                    <a:pt x="122" y="125"/>
                    <a:pt x="110" y="120"/>
                    <a:pt x="94" y="120"/>
                  </a:cubicBezTo>
                  <a:close/>
                  <a:moveTo>
                    <a:pt x="88" y="74"/>
                  </a:moveTo>
                  <a:cubicBezTo>
                    <a:pt x="73" y="59"/>
                    <a:pt x="73" y="59"/>
                    <a:pt x="73" y="5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47" y="18"/>
                    <a:pt x="147" y="18"/>
                    <a:pt x="147" y="18"/>
                  </a:cubicBezTo>
                  <a:lnTo>
                    <a:pt x="88" y="7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8" name="Freeform 22"/>
            <p:cNvSpPr/>
            <p:nvPr userDrawn="1"/>
          </p:nvSpPr>
          <p:spPr bwMode="black">
            <a:xfrm>
              <a:off x="2367" y="939"/>
              <a:ext cx="473" cy="360"/>
            </a:xfrm>
            <a:custGeom>
              <a:avLst/>
              <a:gdLst>
                <a:gd name="T0" fmla="*/ 473 w 473"/>
                <a:gd name="T1" fmla="*/ 360 h 360"/>
                <a:gd name="T2" fmla="*/ 473 w 473"/>
                <a:gd name="T3" fmla="*/ 0 h 360"/>
                <a:gd name="T4" fmla="*/ 308 w 473"/>
                <a:gd name="T5" fmla="*/ 0 h 360"/>
                <a:gd name="T6" fmla="*/ 308 w 473"/>
                <a:gd name="T7" fmla="*/ 244 h 360"/>
                <a:gd name="T8" fmla="*/ 184 w 473"/>
                <a:gd name="T9" fmla="*/ 0 h 360"/>
                <a:gd name="T10" fmla="*/ 0 w 473"/>
                <a:gd name="T11" fmla="*/ 0 h 360"/>
                <a:gd name="T12" fmla="*/ 186 w 473"/>
                <a:gd name="T13" fmla="*/ 360 h 360"/>
                <a:gd name="T14" fmla="*/ 473 w 473"/>
                <a:gd name="T15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3" h="360" extrusionOk="0">
                  <a:moveTo>
                    <a:pt x="473" y="360"/>
                  </a:moveTo>
                  <a:lnTo>
                    <a:pt x="473" y="0"/>
                  </a:lnTo>
                  <a:lnTo>
                    <a:pt x="308" y="0"/>
                  </a:lnTo>
                  <a:lnTo>
                    <a:pt x="308" y="244"/>
                  </a:lnTo>
                  <a:lnTo>
                    <a:pt x="184" y="0"/>
                  </a:lnTo>
                  <a:lnTo>
                    <a:pt x="0" y="0"/>
                  </a:lnTo>
                  <a:lnTo>
                    <a:pt x="186" y="360"/>
                  </a:lnTo>
                  <a:lnTo>
                    <a:pt x="473" y="3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9" name="Rectangle 23"/>
            <p:cNvSpPr>
              <a:spLocks noChangeArrowheads="1"/>
            </p:cNvSpPr>
            <p:nvPr userDrawn="1"/>
          </p:nvSpPr>
          <p:spPr bwMode="black">
            <a:xfrm>
              <a:off x="2131" y="939"/>
              <a:ext cx="173" cy="36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</p:grpSp>
      <p:pic>
        <p:nvPicPr>
          <p:cNvPr id="26" name="Image 2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746529" y="6441254"/>
            <a:ext cx="1117460" cy="393651"/>
          </a:xfrm>
          <a:prstGeom prst="rect">
            <a:avLst/>
          </a:prstGeom>
        </p:spPr>
      </p:pic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681BB5C1-B6D6-467B-BF97-AB68431BB2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2123728" y="6237312"/>
            <a:ext cx="517158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it-IT" dirty="0"/>
              <a:t>DEI – CDP- SUL- PGDC – FLCE - SPIN |  3 juillet 2023</a:t>
            </a:r>
          </a:p>
          <a:p>
            <a:pPr>
              <a:defRPr/>
            </a:pP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dt="0"/>
  <p:txStyles>
    <p:titleStyle>
      <a:lvl1pPr algn="l" defTabSz="914348">
        <a:lnSpc>
          <a:spcPct val="90000"/>
        </a:lnSpc>
        <a:spcBef>
          <a:spcPts val="0"/>
        </a:spcBef>
        <a:buNone/>
        <a:defRPr sz="3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080" indent="-172080" algn="l" defTabSz="914348">
        <a:lnSpc>
          <a:spcPct val="90000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15221" indent="-171061" algn="l" defTabSz="914348">
        <a:lnSpc>
          <a:spcPct val="90000"/>
        </a:lnSpc>
        <a:spcBef>
          <a:spcPts val="0"/>
        </a:spcBef>
        <a:buFont typeface="Courier New"/>
        <a:buChar char="o"/>
        <a:defRPr sz="1500">
          <a:solidFill>
            <a:schemeClr val="tx1"/>
          </a:solidFill>
          <a:latin typeface="+mn-lt"/>
          <a:ea typeface="+mn-ea"/>
          <a:cs typeface="+mn-cs"/>
        </a:defRPr>
      </a:lvl2pPr>
      <a:lvl3pPr marL="930655" indent="-293248" algn="l" defTabSz="914348">
        <a:lnSpc>
          <a:spcPct val="90000"/>
        </a:lnSpc>
        <a:spcBef>
          <a:spcPts val="0"/>
        </a:spcBef>
        <a:buFont typeface="Source Sans Pro"/>
        <a:buChar char="‒"/>
        <a:defRPr sz="1300" u="none">
          <a:solidFill>
            <a:schemeClr val="tx1"/>
          </a:solidFill>
          <a:latin typeface="+mn-lt"/>
          <a:ea typeface="+mn-ea"/>
          <a:cs typeface="+mn-cs"/>
        </a:defRPr>
      </a:lvl3pPr>
      <a:lvl4pPr marL="1664770" indent="-293248" algn="l" defTabSz="914348">
        <a:lnSpc>
          <a:spcPct val="90000"/>
        </a:lnSpc>
        <a:spcBef>
          <a:spcPts val="500"/>
        </a:spcBef>
        <a:buFont typeface="Source Sans Pro"/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2057282" indent="-228587" algn="l" defTabSz="914348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454" indent="-228587" algn="l" defTabSz="914348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629" indent="-228587" algn="l" defTabSz="914348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8803" indent="-228587" algn="l" defTabSz="914348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5977" indent="-228587" algn="l" defTabSz="914348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348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521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695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5869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043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216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390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%5bid-fiche%5dformationpersonnel;1641289117512;0%5b/id-fiche%5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%5bid-fiche%5dpagelibre;76504993;0%5b/id-fiche%5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exte 1"/>
          <p:cNvSpPr>
            <a:spLocks noGrp="1"/>
          </p:cNvSpPr>
          <p:nvPr>
            <p:ph idx="1"/>
          </p:nvPr>
        </p:nvSpPr>
        <p:spPr bwMode="auto">
          <a:xfrm>
            <a:off x="553034" y="1695091"/>
            <a:ext cx="8232769" cy="2880789"/>
          </a:xfrm>
        </p:spPr>
        <p:txBody>
          <a:bodyPr/>
          <a:lstStyle/>
          <a:p>
            <a:pPr>
              <a:defRPr/>
            </a:pPr>
            <a:r>
              <a:rPr lang="fr-FR" b="1" dirty="0"/>
              <a:t>Cycle Internationalisation :</a:t>
            </a:r>
          </a:p>
          <a:p>
            <a:pPr>
              <a:defRPr/>
            </a:pPr>
            <a:r>
              <a:rPr lang="fr-FR" sz="4000" b="1" dirty="0"/>
              <a:t>Penser l’ouverture de son cours, sa formation</a:t>
            </a:r>
            <a:endParaRPr sz="4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668344" y="6165304"/>
            <a:ext cx="1117460" cy="39365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12309E8-07DC-4DC4-8183-E584DBF3D356}"/>
              </a:ext>
            </a:extLst>
          </p:cNvPr>
          <p:cNvSpPr txBox="1"/>
          <p:nvPr/>
        </p:nvSpPr>
        <p:spPr>
          <a:xfrm>
            <a:off x="4130622" y="4747410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Webinaire – Information Accompagnement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78663B7-5175-45E5-93C4-1C4694349E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339752" y="6165304"/>
            <a:ext cx="1134244" cy="4846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A0965C-FFAB-480C-B135-8D713CF7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Cycle Internationalisation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46B022-EEF2-46B7-9CDA-A11DEDA31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DEI – CDP- SUL- PGDC - FLCE - SPIN | 3 Juillet 2023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0556E0-868A-4FDC-B327-D4C1AB060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1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8D9C22B-16F9-4CFC-BB6E-8181BA60A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921" y="1412776"/>
            <a:ext cx="8317576" cy="447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4B933-7397-4211-B5FC-ABABB6CC6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du Cycle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50ED56-8817-4A66-BE3D-FB270F2B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832" y="1628800"/>
            <a:ext cx="8580986" cy="3296287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/>
              <a:t>Découvrir toute l'offre d'accompagnement interservices,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/>
              <a:t>Echanger sur les enjeux, les transformations curriculaires possibles, les dispositifs pédagogiques,</a:t>
            </a:r>
          </a:p>
          <a:p>
            <a:pPr>
              <a:lnSpc>
                <a:spcPct val="150000"/>
              </a:lnSpc>
            </a:pPr>
            <a:r>
              <a:rPr lang="fr-FR" sz="2200" dirty="0"/>
              <a:t>Echanger avec des personnes ayant ouvert leur formation,</a:t>
            </a:r>
          </a:p>
          <a:p>
            <a:pPr>
              <a:lnSpc>
                <a:spcPct val="150000"/>
              </a:lnSpc>
            </a:pPr>
            <a:r>
              <a:rPr lang="fr-FR" sz="2200" dirty="0"/>
              <a:t>Enseigner dans des classes interculturelles</a:t>
            </a:r>
          </a:p>
          <a:p>
            <a:pPr>
              <a:lnSpc>
                <a:spcPct val="150000"/>
              </a:lnSpc>
            </a:pPr>
            <a:r>
              <a:rPr lang="fr-FR" sz="2200" dirty="0"/>
              <a:t>Repenser son scénario de cours avec des pairs </a:t>
            </a:r>
          </a:p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6B6807-6477-4864-8888-0CF8CF9BC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2</a:t>
            </a:fld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540638-9341-4E3E-94EC-7B87A498AC94}"/>
              </a:ext>
            </a:extLst>
          </p:cNvPr>
          <p:cNvSpPr/>
          <p:nvPr/>
        </p:nvSpPr>
        <p:spPr>
          <a:xfrm>
            <a:off x="1907704" y="6249057"/>
            <a:ext cx="61926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1600" dirty="0"/>
              <a:t>DEI – CDP- SUL- PGDC - FLCE - SPIN | 3 Juillet 2023</a:t>
            </a:r>
          </a:p>
        </p:txBody>
      </p:sp>
    </p:spTree>
    <p:extLst>
      <p:ext uri="{BB962C8B-B14F-4D97-AF65-F5344CB8AC3E}">
        <p14:creationId xmlns:p14="http://schemas.microsoft.com/office/powerpoint/2010/main" val="230544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6BB3F1-22C4-4745-8CEC-60EAD0310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 du webinaire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97BE6F-560A-4C47-B42C-A831E86B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397" y="1965870"/>
            <a:ext cx="7624752" cy="1578894"/>
          </a:xfrm>
        </p:spPr>
        <p:txBody>
          <a:bodyPr/>
          <a:lstStyle/>
          <a:p>
            <a:r>
              <a:rPr lang="fr-FR" sz="2400" dirty="0"/>
              <a:t>Découvrir l’ensemble de l’offre de services de Nantes Université permettant de faciliter l’ouverture de vos cours, dispositifs de formation, à l’international.</a:t>
            </a:r>
          </a:p>
          <a:p>
            <a:endParaRPr lang="fr-FR" sz="2400" dirty="0"/>
          </a:p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E4291C-FB4F-4519-A8E9-B5AC2DD3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3</a:t>
            </a:fld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F2AF61-180A-4572-A148-219AF2F50284}"/>
              </a:ext>
            </a:extLst>
          </p:cNvPr>
          <p:cNvSpPr/>
          <p:nvPr/>
        </p:nvSpPr>
        <p:spPr>
          <a:xfrm>
            <a:off x="2051720" y="6247795"/>
            <a:ext cx="52905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1600" dirty="0"/>
              <a:t>DEI – CDP- SUL- PGDC - FLCE - SPIN | 3 Juillet 2023</a:t>
            </a:r>
          </a:p>
        </p:txBody>
      </p:sp>
    </p:spTree>
    <p:extLst>
      <p:ext uri="{BB962C8B-B14F-4D97-AF65-F5344CB8AC3E}">
        <p14:creationId xmlns:p14="http://schemas.microsoft.com/office/powerpoint/2010/main" val="2241993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D83179-7E70-40F0-82A2-4B1D497AE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 accompagnement ?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49ACE8E-03A3-4E8A-B4C6-75D931FC5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B1FB8371-D4EF-4FC9-83B2-3D5FEE687A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029869"/>
              </p:ext>
            </p:extLst>
          </p:nvPr>
        </p:nvGraphicFramePr>
        <p:xfrm>
          <a:off x="1188260" y="980728"/>
          <a:ext cx="6839487" cy="4575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69D193E-0FB4-4AD1-BC26-33F2E12F3550}"/>
              </a:ext>
            </a:extLst>
          </p:cNvPr>
          <p:cNvSpPr/>
          <p:nvPr/>
        </p:nvSpPr>
        <p:spPr>
          <a:xfrm>
            <a:off x="1943707" y="6252757"/>
            <a:ext cx="53285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600" dirty="0"/>
              <a:t>DEI – CDP- SUL- PGDC - FLCE - SPIN | 3 Juillet 2023</a:t>
            </a:r>
          </a:p>
        </p:txBody>
      </p:sp>
    </p:spTree>
    <p:extLst>
      <p:ext uri="{BB962C8B-B14F-4D97-AF65-F5344CB8AC3E}">
        <p14:creationId xmlns:p14="http://schemas.microsoft.com/office/powerpoint/2010/main" val="355302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A0965C-FFAB-480C-B135-8D713CF7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Cycle Internationalisation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46B022-EEF2-46B7-9CDA-A11DEDA31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DEI – CDP- SUL- PGDC - FLCE - SPIN | 3 Juillet 2023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0556E0-868A-4FDC-B327-D4C1AB060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5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F3A700A-0C62-4158-8D92-652AD670F2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164" y="1329914"/>
            <a:ext cx="7812360" cy="439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6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F072432-4DE6-41A8-B806-7C4B0847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6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6B244F84-1598-4F05-88B2-4A222466E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Cycle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0628EF-A2E7-4F78-A750-B6D3FD2F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23728" y="6237312"/>
            <a:ext cx="5381658" cy="246221"/>
          </a:xfrm>
        </p:spPr>
        <p:txBody>
          <a:bodyPr/>
          <a:lstStyle/>
          <a:p>
            <a:pPr>
              <a:defRPr/>
            </a:pPr>
            <a:r>
              <a:rPr lang="it-IT" dirty="0"/>
              <a:t>DEI – CDP- SUL- PGDC - FLCE - SPIN | 3 Juillet 2023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D11784-80E8-4576-9DEB-9834E551998C}"/>
              </a:ext>
            </a:extLst>
          </p:cNvPr>
          <p:cNvSpPr/>
          <p:nvPr/>
        </p:nvSpPr>
        <p:spPr>
          <a:xfrm>
            <a:off x="323528" y="1556792"/>
            <a:ext cx="8568952" cy="359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</a:rPr>
              <a:t> Retours d'expériences d'</a:t>
            </a:r>
            <a:r>
              <a:rPr lang="fr-F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enseignant.e.s</a:t>
            </a: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</a:rPr>
              <a:t> sur des dispositifs variés –    coopération avec des universités partenaires </a:t>
            </a:r>
            <a:r>
              <a:rPr lang="fr-F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EUniWell</a:t>
            </a:r>
            <a:endParaRPr lang="fr-FR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</a:rPr>
              <a:t> Atelier de découverte de l’intercompréhension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</a:rPr>
              <a:t> Formations en anglais  - PGDC – SUL - FLCE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</a:rPr>
              <a:t> Cycle de conférences avec des experts nationaux et internationaux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</a:rPr>
              <a:t> Atelier </a:t>
            </a: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  <a:hlinkClick r:id="rId3" action="ppaction://hlinkfile"/>
              </a:rPr>
              <a:t>Initiative </a:t>
            </a:r>
            <a:r>
              <a:rPr lang="fr-FR" sz="2200" dirty="0" err="1">
                <a:latin typeface="Calibri" panose="020F0502020204030204" pitchFamily="34" charset="0"/>
                <a:cs typeface="Calibri" panose="020F0502020204030204" pitchFamily="34" charset="0"/>
                <a:hlinkClick r:id="rId3" action="ppaction://hlinkfile"/>
              </a:rPr>
              <a:t>Lab</a:t>
            </a: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</a:rPr>
              <a:t> et/ou </a:t>
            </a: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  <a:hlinkClick r:id="rId4" action="ppaction://hlinkfile"/>
              </a:rPr>
              <a:t>Atelier 48h </a:t>
            </a: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</a:rPr>
              <a:t>- CDP  - atelier à la carte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</a:rPr>
              <a:t>Vos suggestions !</a:t>
            </a:r>
          </a:p>
        </p:txBody>
      </p:sp>
    </p:spTree>
    <p:extLst>
      <p:ext uri="{BB962C8B-B14F-4D97-AF65-F5344CB8AC3E}">
        <p14:creationId xmlns:p14="http://schemas.microsoft.com/office/powerpoint/2010/main" val="1767700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F3F58D-D154-4E46-B6B6-A31771ACB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Accompagnement ciblé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582F51-CC00-4C3D-8D7F-7DDCEEEC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7</a:t>
            </a:fld>
            <a:endParaRPr lang="fr-FR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8D2C43C-AAD9-42F9-A202-652923CA6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40" y="1746494"/>
            <a:ext cx="828092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altLang="fr-FR" sz="1800" dirty="0">
                <a:latin typeface="Arial" panose="020B0604020202020204" pitchFamily="34" charset="0"/>
              </a:rPr>
              <a:t> accompagnements couplés CDP-SPIN pour répondre à des questions sur la scénarisation, l'animation, l'accompagnement des étudiants dans les dispositifs, l'évaluation, etc...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fr-FR" altLang="fr-FR" sz="1800" dirty="0">
              <a:latin typeface="Arial" panose="020B0604020202020204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altLang="fr-FR" sz="1800" dirty="0">
                <a:latin typeface="Arial" panose="020B0604020202020204" pitchFamily="34" charset="0"/>
              </a:rPr>
              <a:t> des actions de formation conjointes CDP-SPIN autour des vidéos pédagogiques, de l'accessibilité des documents pédagogiques, de </a:t>
            </a:r>
            <a:r>
              <a:rPr lang="fr-FR" altLang="fr-FR" sz="1800" dirty="0" err="1">
                <a:latin typeface="Arial" panose="020B0604020202020204" pitchFamily="34" charset="0"/>
              </a:rPr>
              <a:t>l’OPeN</a:t>
            </a:r>
            <a:r>
              <a:rPr lang="fr-FR" altLang="fr-FR" sz="1800" dirty="0">
                <a:latin typeface="Arial" panose="020B0604020202020204" pitchFamily="34" charset="0"/>
              </a:rPr>
              <a:t> Education...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4EA129-5A62-4C50-8280-389E71C2A0AE}"/>
              </a:ext>
            </a:extLst>
          </p:cNvPr>
          <p:cNvSpPr/>
          <p:nvPr/>
        </p:nvSpPr>
        <p:spPr>
          <a:xfrm>
            <a:off x="1979712" y="6252757"/>
            <a:ext cx="55256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600" dirty="0"/>
              <a:t>DEI – CDP- SUL- PGDC - FLCE - SPIN | 3 Juillet 2023</a:t>
            </a:r>
          </a:p>
        </p:txBody>
      </p:sp>
    </p:spTree>
    <p:extLst>
      <p:ext uri="{BB962C8B-B14F-4D97-AF65-F5344CB8AC3E}">
        <p14:creationId xmlns:p14="http://schemas.microsoft.com/office/powerpoint/2010/main" val="4132785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theme/theme1.xml><?xml version="1.0" encoding="utf-8"?>
<a:theme xmlns:a="http://schemas.openxmlformats.org/drawingml/2006/main" name="ThèmeNU">
  <a:themeElements>
    <a:clrScheme name="Nantes Université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452FF"/>
      </a:accent1>
      <a:accent2>
        <a:srgbClr val="929393"/>
      </a:accent2>
      <a:accent3>
        <a:srgbClr val="F20066"/>
      </a:accent3>
      <a:accent4>
        <a:srgbClr val="9C1EF1"/>
      </a:accent4>
      <a:accent5>
        <a:srgbClr val="00C6FF"/>
      </a:accent5>
      <a:accent6>
        <a:srgbClr val="03C15E"/>
      </a:accent6>
      <a:hlink>
        <a:srgbClr val="3452FF"/>
      </a:hlink>
      <a:folHlink>
        <a:srgbClr val="F20066"/>
      </a:folHlink>
    </a:clrScheme>
    <a:fontScheme name="Personnalisé 1">
      <a:majorFont>
        <a:latin typeface="Source Sans Pro"/>
        <a:ea typeface="Arial"/>
        <a:cs typeface="Arial"/>
      </a:majorFont>
      <a:minorFont>
        <a:latin typeface="Source Sans Pro"/>
        <a:ea typeface="Arial"/>
        <a:cs typeface="Arial"/>
      </a:minorFont>
    </a:fontScheme>
    <a:fmtScheme name="Thème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4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Bureau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543</Words>
  <Application>Microsoft Office PowerPoint</Application>
  <DocSecurity>0</DocSecurity>
  <PresentationFormat>Affichage à l'écran (4:3)</PresentationFormat>
  <Paragraphs>55</Paragraphs>
  <Slides>9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Source Sans Pro</vt:lpstr>
      <vt:lpstr>ヒラギノ角ゴ Pro W3</vt:lpstr>
      <vt:lpstr>ThèmeNU</vt:lpstr>
      <vt:lpstr>Présentation PowerPoint</vt:lpstr>
      <vt:lpstr>Cycle Internationalisation</vt:lpstr>
      <vt:lpstr>Objectifs du Cycle</vt:lpstr>
      <vt:lpstr>Objectif du webinaire</vt:lpstr>
      <vt:lpstr>Quel accompagnement ?</vt:lpstr>
      <vt:lpstr>Cycle Internationalisation</vt:lpstr>
      <vt:lpstr>Cycle </vt:lpstr>
      <vt:lpstr>Accompagnement ciblé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Sylvie PIRES DA ROCHAS;"Audrey PECULIER" &lt;audrey.peculier@univ-nantes.fr&gt;</dc:creator>
  <cp:keywords/>
  <dc:description/>
  <cp:lastModifiedBy>Sandrine Gelly-Guichoux</cp:lastModifiedBy>
  <cp:revision>184</cp:revision>
  <dcterms:modified xsi:type="dcterms:W3CDTF">2023-07-07T06:28:16Z</dcterms:modified>
  <cp:category/>
  <dc:identifier/>
  <cp:contentStatus/>
  <dc:language/>
  <cp:version/>
</cp:coreProperties>
</file>